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handoutMasterIdLst>
    <p:handoutMasterId r:id="rId16"/>
  </p:handoutMasterIdLst>
  <p:sldIdLst>
    <p:sldId id="268" r:id="rId2"/>
    <p:sldId id="272" r:id="rId3"/>
    <p:sldId id="279" r:id="rId4"/>
    <p:sldId id="286" r:id="rId5"/>
    <p:sldId id="282" r:id="rId6"/>
    <p:sldId id="289" r:id="rId7"/>
    <p:sldId id="290" r:id="rId8"/>
    <p:sldId id="287" r:id="rId9"/>
    <p:sldId id="288" r:id="rId10"/>
    <p:sldId id="285" r:id="rId11"/>
    <p:sldId id="280" r:id="rId12"/>
    <p:sldId id="284" r:id="rId13"/>
    <p:sldId id="278" r:id="rId14"/>
  </p:sldIdLst>
  <p:sldSz cx="9144000" cy="5143500" type="screen16x9"/>
  <p:notesSz cx="6858000" cy="9144000"/>
  <p:custDataLst>
    <p:tags r:id="rId17"/>
  </p:custData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lin Söderkvist" initials="MS" lastIdx="9" clrIdx="0">
    <p:extLst>
      <p:ext uri="{19B8F6BF-5375-455C-9EA6-DF929625EA0E}">
        <p15:presenceInfo xmlns:p15="http://schemas.microsoft.com/office/powerpoint/2012/main" userId="S-1-5-21-1948194976-2510558922-1916008050-10773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8489"/>
    <a:srgbClr val="65656C"/>
    <a:srgbClr val="D02F80"/>
    <a:srgbClr val="1954A6"/>
    <a:srgbClr val="5E87C0"/>
    <a:srgbClr val="2191C4"/>
    <a:srgbClr val="D95999"/>
    <a:srgbClr val="62922E"/>
    <a:srgbClr val="AFC92B"/>
    <a:srgbClr val="D854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51" autoAdjust="0"/>
    <p:restoredTop sz="95578" autoAdjust="0"/>
  </p:normalViewPr>
  <p:slideViewPr>
    <p:cSldViewPr snapToGrid="0">
      <p:cViewPr varScale="1">
        <p:scale>
          <a:sx n="141" d="100"/>
          <a:sy n="141" d="100"/>
        </p:scale>
        <p:origin x="102" y="10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Platshållare för sidhuvud 1">
            <a:extLst>
              <a:ext uri="{FF2B5EF4-FFF2-40B4-BE49-F238E27FC236}">
                <a16:creationId xmlns:a16="http://schemas.microsoft.com/office/drawing/2014/main" id="{960A68EE-FC1D-154D-B0B2-8F10538CA11B}"/>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GB"/>
          </a:p>
        </p:txBody>
      </p:sp>
      <p:sp>
        <p:nvSpPr>
          <p:cNvPr id="3" name="Platshållare för datum 2">
            <a:extLst>
              <a:ext uri="{FF2B5EF4-FFF2-40B4-BE49-F238E27FC236}">
                <a16:creationId xmlns:a16="http://schemas.microsoft.com/office/drawing/2014/main" id="{24D638D7-DEA4-1247-A9EB-8982C7537D06}"/>
              </a:ext>
            </a:extLst>
          </p:cNvPr>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E482C1D7-B25D-44E6-A2D0-D10D1D9E6077}" type="datetimeFigureOut">
              <a:rPr lang="en-GB"/>
              <a:pPr>
                <a:defRPr/>
              </a:pPr>
              <a:t>12/03/2021</a:t>
            </a:fld>
            <a:endParaRPr lang="en-GB"/>
          </a:p>
        </p:txBody>
      </p:sp>
      <p:sp>
        <p:nvSpPr>
          <p:cNvPr id="4" name="Platshållare för sidfot 3">
            <a:extLst>
              <a:ext uri="{FF2B5EF4-FFF2-40B4-BE49-F238E27FC236}">
                <a16:creationId xmlns:a16="http://schemas.microsoft.com/office/drawing/2014/main" id="{BD4AEC7E-9E0A-F348-8BEB-360ABEA85252}"/>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GB"/>
          </a:p>
        </p:txBody>
      </p:sp>
      <p:sp>
        <p:nvSpPr>
          <p:cNvPr id="5" name="Platshållare för bildnummer 4">
            <a:extLst>
              <a:ext uri="{FF2B5EF4-FFF2-40B4-BE49-F238E27FC236}">
                <a16:creationId xmlns:a16="http://schemas.microsoft.com/office/drawing/2014/main" id="{56838CD8-B67A-DE4B-9D64-CF9FD9C9A62E}"/>
              </a:ext>
            </a:extLst>
          </p:cNvPr>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D3538062-B7CA-4502-88E7-928089303C77}" type="slidenum">
              <a:rPr lang="en-GB"/>
              <a:pPr>
                <a:defRPr/>
              </a:pPr>
              <a:t>‹#›</a:t>
            </a:fld>
            <a:endParaRPr lang="en-GB"/>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Platshållare för sidhuvud 1">
            <a:extLst>
              <a:ext uri="{FF2B5EF4-FFF2-40B4-BE49-F238E27FC236}">
                <a16:creationId xmlns:a16="http://schemas.microsoft.com/office/drawing/2014/main" id="{253AAA87-6F70-2F43-9A3C-FA3D36237EFB}"/>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sv-SE"/>
          </a:p>
        </p:txBody>
      </p:sp>
      <p:sp>
        <p:nvSpPr>
          <p:cNvPr id="3" name="Platshållare för datum 2">
            <a:extLst>
              <a:ext uri="{FF2B5EF4-FFF2-40B4-BE49-F238E27FC236}">
                <a16:creationId xmlns:a16="http://schemas.microsoft.com/office/drawing/2014/main" id="{65F49FED-13B4-B74A-AF1E-0B5D3706DE11}"/>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37D4C97F-02FF-434B-8EAA-0F723077CD05}" type="datetimeFigureOut">
              <a:rPr lang="sv-SE"/>
              <a:pPr>
                <a:defRPr/>
              </a:pPr>
              <a:t>2021-03-12</a:t>
            </a:fld>
            <a:endParaRPr lang="sv-SE"/>
          </a:p>
        </p:txBody>
      </p:sp>
      <p:sp>
        <p:nvSpPr>
          <p:cNvPr id="4" name="Platshållare för bildobjekt 3">
            <a:extLst>
              <a:ext uri="{FF2B5EF4-FFF2-40B4-BE49-F238E27FC236}">
                <a16:creationId xmlns:a16="http://schemas.microsoft.com/office/drawing/2014/main" id="{4730BF3B-6153-7140-AD57-ECE26CA8AB12}"/>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sv-SE" noProof="0"/>
          </a:p>
        </p:txBody>
      </p:sp>
      <p:sp>
        <p:nvSpPr>
          <p:cNvPr id="5" name="Platshållare för anteckningar 4">
            <a:extLst>
              <a:ext uri="{FF2B5EF4-FFF2-40B4-BE49-F238E27FC236}">
                <a16:creationId xmlns:a16="http://schemas.microsoft.com/office/drawing/2014/main" id="{5D978D40-EB87-4440-802D-12F96A066E2D}"/>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sv-SE" noProof="0"/>
              <a:t>Klicka här för att ändra format på bakgrundstexten</a:t>
            </a:r>
          </a:p>
          <a:p>
            <a:pPr lvl="1"/>
            <a:r>
              <a:rPr lang="sv-SE" noProof="0"/>
              <a:t>Nivå två</a:t>
            </a:r>
          </a:p>
          <a:p>
            <a:pPr lvl="2"/>
            <a:r>
              <a:rPr lang="sv-SE" noProof="0"/>
              <a:t>Nivå tre</a:t>
            </a:r>
          </a:p>
          <a:p>
            <a:pPr lvl="3"/>
            <a:r>
              <a:rPr lang="sv-SE" noProof="0"/>
              <a:t>Nivå fyra</a:t>
            </a:r>
          </a:p>
          <a:p>
            <a:pPr lvl="4"/>
            <a:r>
              <a:rPr lang="sv-SE" noProof="0"/>
              <a:t>Nivå fem</a:t>
            </a:r>
          </a:p>
        </p:txBody>
      </p:sp>
      <p:sp>
        <p:nvSpPr>
          <p:cNvPr id="6" name="Platshållare för sidfot 5">
            <a:extLst>
              <a:ext uri="{FF2B5EF4-FFF2-40B4-BE49-F238E27FC236}">
                <a16:creationId xmlns:a16="http://schemas.microsoft.com/office/drawing/2014/main" id="{EA429AAB-B1EE-6F47-B4D7-E30F7E497A5A}"/>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sv-SE"/>
          </a:p>
        </p:txBody>
      </p:sp>
      <p:sp>
        <p:nvSpPr>
          <p:cNvPr id="7" name="Platshållare för bildnummer 6">
            <a:extLst>
              <a:ext uri="{FF2B5EF4-FFF2-40B4-BE49-F238E27FC236}">
                <a16:creationId xmlns:a16="http://schemas.microsoft.com/office/drawing/2014/main" id="{CE43AB95-16A5-8F4F-9927-6A8C0839FD8F}"/>
              </a:ext>
            </a:extLst>
          </p:cNvPr>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EE811775-299A-4959-BF5A-5DFB3E75F6AC}" type="slidenum">
              <a:rPr lang="sv-SE"/>
              <a:pPr>
                <a:defRPr/>
              </a:pPr>
              <a:t>‹#›</a:t>
            </a:fld>
            <a:endParaRPr lang="sv-S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bild">
    <p:spTree>
      <p:nvGrpSpPr>
        <p:cNvPr id="1" name=""/>
        <p:cNvGrpSpPr/>
        <p:nvPr/>
      </p:nvGrpSpPr>
      <p:grpSpPr>
        <a:xfrm>
          <a:off x="0" y="0"/>
          <a:ext cx="0" cy="0"/>
          <a:chOff x="0" y="0"/>
          <a:chExt cx="0" cy="0"/>
        </a:xfrm>
      </p:grpSpPr>
      <p:pic>
        <p:nvPicPr>
          <p:cNvPr id="2" name="Bildobjekt 18"/>
          <p:cNvPicPr>
            <a:picLocks noChangeAspect="1" noChangeArrowheads="1"/>
          </p:cNvPicPr>
          <p:nvPr/>
        </p:nvPicPr>
        <p:blipFill>
          <a:blip r:embed="rId2">
            <a:extLst>
              <a:ext uri="{28A0092B-C50C-407E-A947-70E740481C1C}">
                <a14:useLocalDpi xmlns:a14="http://schemas.microsoft.com/office/drawing/2010/main"/>
              </a:ext>
            </a:extLst>
          </a:blip>
          <a:srcRect l="27231" t="40906" r="20988" b="17529"/>
          <a:stretch>
            <a:fillRect/>
          </a:stretch>
        </p:blipFill>
        <p:spPr bwMode="auto">
          <a:xfrm>
            <a:off x="250824" y="2542658"/>
            <a:ext cx="8642351" cy="2426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ubrik 1">
            <a:extLst>
              <a:ext uri="{FF2B5EF4-FFF2-40B4-BE49-F238E27FC236}">
                <a16:creationId xmlns:a16="http://schemas.microsoft.com/office/drawing/2014/main" id="{C2E0D84A-3EC1-DD40-8DA6-147FB563C32E}"/>
              </a:ext>
            </a:extLst>
          </p:cNvPr>
          <p:cNvSpPr>
            <a:spLocks noGrp="1"/>
          </p:cNvSpPr>
          <p:nvPr>
            <p:ph type="ctrTitle" hasCustomPrompt="1"/>
          </p:nvPr>
        </p:nvSpPr>
        <p:spPr>
          <a:xfrm>
            <a:off x="459548" y="1079437"/>
            <a:ext cx="8181215" cy="643695"/>
          </a:xfrm>
        </p:spPr>
        <p:txBody>
          <a:bodyPr lIns="90000" anchor="t">
            <a:noAutofit/>
          </a:bodyPr>
          <a:lstStyle>
            <a:lvl1pPr algn="l">
              <a:lnSpc>
                <a:spcPct val="90000"/>
              </a:lnSpc>
              <a:defRPr sz="3600"/>
            </a:lvl1pPr>
          </a:lstStyle>
          <a:p>
            <a:r>
              <a:rPr lang="sv-SE" dirty="0"/>
              <a:t>Klicka för att ändra rubrikformat</a:t>
            </a:r>
            <a:endParaRPr lang="en-GB" dirty="0"/>
          </a:p>
        </p:txBody>
      </p:sp>
      <p:sp>
        <p:nvSpPr>
          <p:cNvPr id="8" name="Underrubrik 2">
            <a:extLst>
              <a:ext uri="{FF2B5EF4-FFF2-40B4-BE49-F238E27FC236}">
                <a16:creationId xmlns:a16="http://schemas.microsoft.com/office/drawing/2014/main" id="{D9708450-9178-2141-98CC-ED5077AF0A7F}"/>
              </a:ext>
            </a:extLst>
          </p:cNvPr>
          <p:cNvSpPr>
            <a:spLocks noGrp="1"/>
          </p:cNvSpPr>
          <p:nvPr>
            <p:ph type="subTitle" idx="1"/>
          </p:nvPr>
        </p:nvSpPr>
        <p:spPr>
          <a:xfrm>
            <a:off x="459548" y="1723132"/>
            <a:ext cx="8181215" cy="711031"/>
          </a:xfrm>
        </p:spPr>
        <p:txBody>
          <a:bodyPr lIns="108000" rIns="90000">
            <a:noAutofit/>
          </a:bodyPr>
          <a:lstStyle>
            <a:lvl1pPr marL="0" indent="0" algn="l">
              <a:lnSpc>
                <a:spcPct val="9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a:t>Klicka här för att ändra mall för underrubrikformat</a:t>
            </a:r>
            <a:endParaRPr lang="en-GB" dirty="0"/>
          </a:p>
        </p:txBody>
      </p:sp>
      <p:grpSp>
        <p:nvGrpSpPr>
          <p:cNvPr id="12" name="Grupp 11">
            <a:extLst>
              <a:ext uri="{FF2B5EF4-FFF2-40B4-BE49-F238E27FC236}">
                <a16:creationId xmlns:a16="http://schemas.microsoft.com/office/drawing/2014/main" id="{E9331F4D-CFBF-B743-B11A-1C8047D3CFBE}"/>
              </a:ext>
            </a:extLst>
          </p:cNvPr>
          <p:cNvGrpSpPr/>
          <p:nvPr userDrawn="1"/>
        </p:nvGrpSpPr>
        <p:grpSpPr>
          <a:xfrm>
            <a:off x="0" y="0"/>
            <a:ext cx="1172780" cy="1181100"/>
            <a:chOff x="0" y="0"/>
            <a:chExt cx="1118774" cy="1126711"/>
          </a:xfrm>
          <a:noFill/>
        </p:grpSpPr>
        <p:pic>
          <p:nvPicPr>
            <p:cNvPr id="13" name="Picture 2">
              <a:extLst>
                <a:ext uri="{FF2B5EF4-FFF2-40B4-BE49-F238E27FC236}">
                  <a16:creationId xmlns:a16="http://schemas.microsoft.com/office/drawing/2014/main" id="{A58F791A-AC82-4241-9571-C01F81F86836}"/>
                </a:ext>
              </a:extLst>
            </p:cNvPr>
            <p:cNvPicPr>
              <a:picLocks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238674" y="237964"/>
              <a:ext cx="641393" cy="64978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4" name="Grupp 13">
              <a:extLst>
                <a:ext uri="{FF2B5EF4-FFF2-40B4-BE49-F238E27FC236}">
                  <a16:creationId xmlns:a16="http://schemas.microsoft.com/office/drawing/2014/main" id="{8947ABFC-334D-4740-BE63-0A994ACCB788}"/>
                </a:ext>
              </a:extLst>
            </p:cNvPr>
            <p:cNvGrpSpPr>
              <a:grpSpLocks noChangeAspect="1"/>
            </p:cNvGrpSpPr>
            <p:nvPr/>
          </p:nvGrpSpPr>
          <p:grpSpPr>
            <a:xfrm>
              <a:off x="440017" y="0"/>
              <a:ext cx="238707" cy="238781"/>
              <a:chOff x="2212991" y="4839051"/>
              <a:chExt cx="754419" cy="754653"/>
            </a:xfrm>
            <a:grpFill/>
          </p:grpSpPr>
          <p:sp>
            <p:nvSpPr>
              <p:cNvPr id="52" name="Rektangel 51">
                <a:extLst>
                  <a:ext uri="{FF2B5EF4-FFF2-40B4-BE49-F238E27FC236}">
                    <a16:creationId xmlns:a16="http://schemas.microsoft.com/office/drawing/2014/main" id="{9C1F2ABF-FD0A-7047-8941-99E4FF67871B}"/>
                  </a:ext>
                </a:extLst>
              </p:cNvPr>
              <p:cNvSpPr/>
              <p:nvPr userDrawn="1"/>
            </p:nvSpPr>
            <p:spPr>
              <a:xfrm>
                <a:off x="2212991"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3" name="Rektangel 52">
                <a:extLst>
                  <a:ext uri="{FF2B5EF4-FFF2-40B4-BE49-F238E27FC236}">
                    <a16:creationId xmlns:a16="http://schemas.microsoft.com/office/drawing/2014/main" id="{9F776FDA-E8EC-9045-BD9F-45209E3A805F}"/>
                  </a:ext>
                </a:extLst>
              </p:cNvPr>
              <p:cNvSpPr/>
              <p:nvPr userDrawn="1"/>
            </p:nvSpPr>
            <p:spPr>
              <a:xfrm>
                <a:off x="2212991"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4" name="Rektangel 53">
                <a:extLst>
                  <a:ext uri="{FF2B5EF4-FFF2-40B4-BE49-F238E27FC236}">
                    <a16:creationId xmlns:a16="http://schemas.microsoft.com/office/drawing/2014/main" id="{7024E031-C178-924F-A947-E6AB347889C7}"/>
                  </a:ext>
                </a:extLst>
              </p:cNvPr>
              <p:cNvSpPr/>
              <p:nvPr userDrawn="1"/>
            </p:nvSpPr>
            <p:spPr>
              <a:xfrm>
                <a:off x="2212991"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5" name="Rektangel 54">
                <a:extLst>
                  <a:ext uri="{FF2B5EF4-FFF2-40B4-BE49-F238E27FC236}">
                    <a16:creationId xmlns:a16="http://schemas.microsoft.com/office/drawing/2014/main" id="{9C9F9DC5-A524-D145-9011-37CC11C6EC20}"/>
                  </a:ext>
                </a:extLst>
              </p:cNvPr>
              <p:cNvSpPr/>
              <p:nvPr userDrawn="1"/>
            </p:nvSpPr>
            <p:spPr>
              <a:xfrm>
                <a:off x="2464464"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6" name="Rektangel 55">
                <a:extLst>
                  <a:ext uri="{FF2B5EF4-FFF2-40B4-BE49-F238E27FC236}">
                    <a16:creationId xmlns:a16="http://schemas.microsoft.com/office/drawing/2014/main" id="{64829C5F-978F-D747-8E8C-862213367EDC}"/>
                  </a:ext>
                </a:extLst>
              </p:cNvPr>
              <p:cNvSpPr/>
              <p:nvPr userDrawn="1"/>
            </p:nvSpPr>
            <p:spPr>
              <a:xfrm>
                <a:off x="2715937"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7" name="Rektangel 56">
                <a:extLst>
                  <a:ext uri="{FF2B5EF4-FFF2-40B4-BE49-F238E27FC236}">
                    <a16:creationId xmlns:a16="http://schemas.microsoft.com/office/drawing/2014/main" id="{2B47CF5B-7594-274E-B9E9-81D1789F4950}"/>
                  </a:ext>
                </a:extLst>
              </p:cNvPr>
              <p:cNvSpPr/>
              <p:nvPr userDrawn="1"/>
            </p:nvSpPr>
            <p:spPr>
              <a:xfrm>
                <a:off x="2464464"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8" name="Rektangel 57">
                <a:extLst>
                  <a:ext uri="{FF2B5EF4-FFF2-40B4-BE49-F238E27FC236}">
                    <a16:creationId xmlns:a16="http://schemas.microsoft.com/office/drawing/2014/main" id="{D1A397B8-832C-BE46-B490-8871281D0DD6}"/>
                  </a:ext>
                </a:extLst>
              </p:cNvPr>
              <p:cNvSpPr/>
              <p:nvPr userDrawn="1"/>
            </p:nvSpPr>
            <p:spPr>
              <a:xfrm>
                <a:off x="2715937"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9" name="Rektangel 58">
                <a:extLst>
                  <a:ext uri="{FF2B5EF4-FFF2-40B4-BE49-F238E27FC236}">
                    <a16:creationId xmlns:a16="http://schemas.microsoft.com/office/drawing/2014/main" id="{DE1FD1AF-8E22-CE4C-B838-C310A32D3678}"/>
                  </a:ext>
                </a:extLst>
              </p:cNvPr>
              <p:cNvSpPr/>
              <p:nvPr userDrawn="1"/>
            </p:nvSpPr>
            <p:spPr>
              <a:xfrm>
                <a:off x="2715937"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0" name="Rektangel 59">
                <a:extLst>
                  <a:ext uri="{FF2B5EF4-FFF2-40B4-BE49-F238E27FC236}">
                    <a16:creationId xmlns:a16="http://schemas.microsoft.com/office/drawing/2014/main" id="{1DC6E4F4-0565-C244-8DCD-B715E7E69CD9}"/>
                  </a:ext>
                </a:extLst>
              </p:cNvPr>
              <p:cNvSpPr/>
              <p:nvPr userDrawn="1"/>
            </p:nvSpPr>
            <p:spPr>
              <a:xfrm>
                <a:off x="2464464"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15" name="Grupp 14">
              <a:extLst>
                <a:ext uri="{FF2B5EF4-FFF2-40B4-BE49-F238E27FC236}">
                  <a16:creationId xmlns:a16="http://schemas.microsoft.com/office/drawing/2014/main" id="{40184570-8C9F-D547-BFCF-47EDE34BEABF}"/>
                </a:ext>
              </a:extLst>
            </p:cNvPr>
            <p:cNvGrpSpPr>
              <a:grpSpLocks noChangeAspect="1"/>
            </p:cNvGrpSpPr>
            <p:nvPr/>
          </p:nvGrpSpPr>
          <p:grpSpPr>
            <a:xfrm>
              <a:off x="440017" y="887930"/>
              <a:ext cx="238707" cy="238781"/>
              <a:chOff x="2212991" y="4839051"/>
              <a:chExt cx="754419" cy="754653"/>
            </a:xfrm>
            <a:grpFill/>
          </p:grpSpPr>
          <p:sp>
            <p:nvSpPr>
              <p:cNvPr id="43" name="Rektangel 42">
                <a:extLst>
                  <a:ext uri="{FF2B5EF4-FFF2-40B4-BE49-F238E27FC236}">
                    <a16:creationId xmlns:a16="http://schemas.microsoft.com/office/drawing/2014/main" id="{A61EED33-3876-6C46-A702-773D24B265C3}"/>
                  </a:ext>
                </a:extLst>
              </p:cNvPr>
              <p:cNvSpPr/>
              <p:nvPr userDrawn="1"/>
            </p:nvSpPr>
            <p:spPr>
              <a:xfrm>
                <a:off x="2212991"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4" name="Rektangel 43">
                <a:extLst>
                  <a:ext uri="{FF2B5EF4-FFF2-40B4-BE49-F238E27FC236}">
                    <a16:creationId xmlns:a16="http://schemas.microsoft.com/office/drawing/2014/main" id="{4D8A9A53-2174-6D4A-BBB7-03CDEA7B382A}"/>
                  </a:ext>
                </a:extLst>
              </p:cNvPr>
              <p:cNvSpPr/>
              <p:nvPr userDrawn="1"/>
            </p:nvSpPr>
            <p:spPr>
              <a:xfrm>
                <a:off x="2212991"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5" name="Rektangel 44">
                <a:extLst>
                  <a:ext uri="{FF2B5EF4-FFF2-40B4-BE49-F238E27FC236}">
                    <a16:creationId xmlns:a16="http://schemas.microsoft.com/office/drawing/2014/main" id="{3EF5D968-9105-C94D-BE78-C3D31395CC25}"/>
                  </a:ext>
                </a:extLst>
              </p:cNvPr>
              <p:cNvSpPr/>
              <p:nvPr userDrawn="1"/>
            </p:nvSpPr>
            <p:spPr>
              <a:xfrm>
                <a:off x="2212991"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6" name="Rektangel 45">
                <a:extLst>
                  <a:ext uri="{FF2B5EF4-FFF2-40B4-BE49-F238E27FC236}">
                    <a16:creationId xmlns:a16="http://schemas.microsoft.com/office/drawing/2014/main" id="{EC212671-72CA-9245-919A-6FA7C159FA15}"/>
                  </a:ext>
                </a:extLst>
              </p:cNvPr>
              <p:cNvSpPr/>
              <p:nvPr userDrawn="1"/>
            </p:nvSpPr>
            <p:spPr>
              <a:xfrm>
                <a:off x="2464464"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7" name="Rektangel 46">
                <a:extLst>
                  <a:ext uri="{FF2B5EF4-FFF2-40B4-BE49-F238E27FC236}">
                    <a16:creationId xmlns:a16="http://schemas.microsoft.com/office/drawing/2014/main" id="{3A60D9C3-D2EA-4D42-87B8-128A9096F2C9}"/>
                  </a:ext>
                </a:extLst>
              </p:cNvPr>
              <p:cNvSpPr/>
              <p:nvPr userDrawn="1"/>
            </p:nvSpPr>
            <p:spPr>
              <a:xfrm>
                <a:off x="2715937"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8" name="Rektangel 47">
                <a:extLst>
                  <a:ext uri="{FF2B5EF4-FFF2-40B4-BE49-F238E27FC236}">
                    <a16:creationId xmlns:a16="http://schemas.microsoft.com/office/drawing/2014/main" id="{DE94F348-690F-E540-9093-1C49199F26C1}"/>
                  </a:ext>
                </a:extLst>
              </p:cNvPr>
              <p:cNvSpPr/>
              <p:nvPr userDrawn="1"/>
            </p:nvSpPr>
            <p:spPr>
              <a:xfrm>
                <a:off x="2464464"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9" name="Rektangel 48">
                <a:extLst>
                  <a:ext uri="{FF2B5EF4-FFF2-40B4-BE49-F238E27FC236}">
                    <a16:creationId xmlns:a16="http://schemas.microsoft.com/office/drawing/2014/main" id="{0F47886B-9D67-8945-B978-E3C389995422}"/>
                  </a:ext>
                </a:extLst>
              </p:cNvPr>
              <p:cNvSpPr/>
              <p:nvPr userDrawn="1"/>
            </p:nvSpPr>
            <p:spPr>
              <a:xfrm>
                <a:off x="2715937"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0" name="Rektangel 49">
                <a:extLst>
                  <a:ext uri="{FF2B5EF4-FFF2-40B4-BE49-F238E27FC236}">
                    <a16:creationId xmlns:a16="http://schemas.microsoft.com/office/drawing/2014/main" id="{B6E087E5-ED56-1F44-AB4D-4E5DC58625B2}"/>
                  </a:ext>
                </a:extLst>
              </p:cNvPr>
              <p:cNvSpPr/>
              <p:nvPr userDrawn="1"/>
            </p:nvSpPr>
            <p:spPr>
              <a:xfrm>
                <a:off x="2715937"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1" name="Rektangel 50">
                <a:extLst>
                  <a:ext uri="{FF2B5EF4-FFF2-40B4-BE49-F238E27FC236}">
                    <a16:creationId xmlns:a16="http://schemas.microsoft.com/office/drawing/2014/main" id="{FEAE9DDC-8E15-554D-A9F9-32C9FD821303}"/>
                  </a:ext>
                </a:extLst>
              </p:cNvPr>
              <p:cNvSpPr/>
              <p:nvPr userDrawn="1"/>
            </p:nvSpPr>
            <p:spPr>
              <a:xfrm>
                <a:off x="2464464"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16" name="Grupp 15">
              <a:extLst>
                <a:ext uri="{FF2B5EF4-FFF2-40B4-BE49-F238E27FC236}">
                  <a16:creationId xmlns:a16="http://schemas.microsoft.com/office/drawing/2014/main" id="{BBD191D5-8184-A045-B6FE-5411D0DCF582}"/>
                </a:ext>
              </a:extLst>
            </p:cNvPr>
            <p:cNvGrpSpPr>
              <a:grpSpLocks noChangeAspect="1"/>
            </p:cNvGrpSpPr>
            <p:nvPr/>
          </p:nvGrpSpPr>
          <p:grpSpPr>
            <a:xfrm>
              <a:off x="0" y="443465"/>
              <a:ext cx="238707" cy="238781"/>
              <a:chOff x="2212991" y="4839051"/>
              <a:chExt cx="754419" cy="754653"/>
            </a:xfrm>
            <a:grpFill/>
          </p:grpSpPr>
          <p:sp>
            <p:nvSpPr>
              <p:cNvPr id="27" name="Rektangel 26">
                <a:extLst>
                  <a:ext uri="{FF2B5EF4-FFF2-40B4-BE49-F238E27FC236}">
                    <a16:creationId xmlns:a16="http://schemas.microsoft.com/office/drawing/2014/main" id="{8DFBCE1C-D3B2-5F49-A340-D59567749FAF}"/>
                  </a:ext>
                </a:extLst>
              </p:cNvPr>
              <p:cNvSpPr/>
              <p:nvPr userDrawn="1"/>
            </p:nvSpPr>
            <p:spPr>
              <a:xfrm>
                <a:off x="2212991"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8" name="Rektangel 27">
                <a:extLst>
                  <a:ext uri="{FF2B5EF4-FFF2-40B4-BE49-F238E27FC236}">
                    <a16:creationId xmlns:a16="http://schemas.microsoft.com/office/drawing/2014/main" id="{1A697A31-3F22-3D42-AAC2-3D75D7AB3974}"/>
                  </a:ext>
                </a:extLst>
              </p:cNvPr>
              <p:cNvSpPr/>
              <p:nvPr userDrawn="1"/>
            </p:nvSpPr>
            <p:spPr>
              <a:xfrm>
                <a:off x="2212991"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9" name="Rektangel 28">
                <a:extLst>
                  <a:ext uri="{FF2B5EF4-FFF2-40B4-BE49-F238E27FC236}">
                    <a16:creationId xmlns:a16="http://schemas.microsoft.com/office/drawing/2014/main" id="{1533B9DF-99E0-F148-98DF-1AE4E0DCB229}"/>
                  </a:ext>
                </a:extLst>
              </p:cNvPr>
              <p:cNvSpPr/>
              <p:nvPr userDrawn="1"/>
            </p:nvSpPr>
            <p:spPr>
              <a:xfrm>
                <a:off x="2212991"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0" name="Rektangel 29">
                <a:extLst>
                  <a:ext uri="{FF2B5EF4-FFF2-40B4-BE49-F238E27FC236}">
                    <a16:creationId xmlns:a16="http://schemas.microsoft.com/office/drawing/2014/main" id="{AC0994CB-1562-C84A-BC07-C3E433681627}"/>
                  </a:ext>
                </a:extLst>
              </p:cNvPr>
              <p:cNvSpPr/>
              <p:nvPr userDrawn="1"/>
            </p:nvSpPr>
            <p:spPr>
              <a:xfrm>
                <a:off x="2464464"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8" name="Rektangel 37">
                <a:extLst>
                  <a:ext uri="{FF2B5EF4-FFF2-40B4-BE49-F238E27FC236}">
                    <a16:creationId xmlns:a16="http://schemas.microsoft.com/office/drawing/2014/main" id="{1C45B92F-660A-FE46-AB66-EC8D8127EEE6}"/>
                  </a:ext>
                </a:extLst>
              </p:cNvPr>
              <p:cNvSpPr/>
              <p:nvPr userDrawn="1"/>
            </p:nvSpPr>
            <p:spPr>
              <a:xfrm>
                <a:off x="2715937"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9" name="Rektangel 38">
                <a:extLst>
                  <a:ext uri="{FF2B5EF4-FFF2-40B4-BE49-F238E27FC236}">
                    <a16:creationId xmlns:a16="http://schemas.microsoft.com/office/drawing/2014/main" id="{6BFB85B6-8991-7A40-9E36-70642CC39972}"/>
                  </a:ext>
                </a:extLst>
              </p:cNvPr>
              <p:cNvSpPr/>
              <p:nvPr userDrawn="1"/>
            </p:nvSpPr>
            <p:spPr>
              <a:xfrm>
                <a:off x="2464464"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0" name="Rektangel 39">
                <a:extLst>
                  <a:ext uri="{FF2B5EF4-FFF2-40B4-BE49-F238E27FC236}">
                    <a16:creationId xmlns:a16="http://schemas.microsoft.com/office/drawing/2014/main" id="{DA01DD59-2BF2-D44E-92BC-D4F5118FF537}"/>
                  </a:ext>
                </a:extLst>
              </p:cNvPr>
              <p:cNvSpPr/>
              <p:nvPr userDrawn="1"/>
            </p:nvSpPr>
            <p:spPr>
              <a:xfrm>
                <a:off x="2715937"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1" name="Rektangel 40">
                <a:extLst>
                  <a:ext uri="{FF2B5EF4-FFF2-40B4-BE49-F238E27FC236}">
                    <a16:creationId xmlns:a16="http://schemas.microsoft.com/office/drawing/2014/main" id="{A044860E-CE54-C645-8C96-DCC0027B3850}"/>
                  </a:ext>
                </a:extLst>
              </p:cNvPr>
              <p:cNvSpPr/>
              <p:nvPr userDrawn="1"/>
            </p:nvSpPr>
            <p:spPr>
              <a:xfrm>
                <a:off x="2715937"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2" name="Rektangel 41">
                <a:extLst>
                  <a:ext uri="{FF2B5EF4-FFF2-40B4-BE49-F238E27FC236}">
                    <a16:creationId xmlns:a16="http://schemas.microsoft.com/office/drawing/2014/main" id="{040B73E1-2341-A342-9BFA-9F9DC4E47D90}"/>
                  </a:ext>
                </a:extLst>
              </p:cNvPr>
              <p:cNvSpPr/>
              <p:nvPr userDrawn="1"/>
            </p:nvSpPr>
            <p:spPr>
              <a:xfrm>
                <a:off x="2464464"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17" name="Grupp 16">
              <a:extLst>
                <a:ext uri="{FF2B5EF4-FFF2-40B4-BE49-F238E27FC236}">
                  <a16:creationId xmlns:a16="http://schemas.microsoft.com/office/drawing/2014/main" id="{C01C7D92-822D-F247-888A-51CDBE3208C8}"/>
                </a:ext>
              </a:extLst>
            </p:cNvPr>
            <p:cNvGrpSpPr>
              <a:grpSpLocks noChangeAspect="1"/>
            </p:cNvGrpSpPr>
            <p:nvPr/>
          </p:nvGrpSpPr>
          <p:grpSpPr>
            <a:xfrm>
              <a:off x="880067" y="443465"/>
              <a:ext cx="238707" cy="238781"/>
              <a:chOff x="2212991" y="4839051"/>
              <a:chExt cx="754419" cy="754653"/>
            </a:xfrm>
            <a:grpFill/>
          </p:grpSpPr>
          <p:sp>
            <p:nvSpPr>
              <p:cNvPr id="18" name="Rektangel 17">
                <a:extLst>
                  <a:ext uri="{FF2B5EF4-FFF2-40B4-BE49-F238E27FC236}">
                    <a16:creationId xmlns:a16="http://schemas.microsoft.com/office/drawing/2014/main" id="{65FEDA4E-E961-0D49-94DF-571AD02244A0}"/>
                  </a:ext>
                </a:extLst>
              </p:cNvPr>
              <p:cNvSpPr/>
              <p:nvPr userDrawn="1"/>
            </p:nvSpPr>
            <p:spPr>
              <a:xfrm>
                <a:off x="2212991"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 name="Rektangel 18">
                <a:extLst>
                  <a:ext uri="{FF2B5EF4-FFF2-40B4-BE49-F238E27FC236}">
                    <a16:creationId xmlns:a16="http://schemas.microsoft.com/office/drawing/2014/main" id="{9E90C081-1629-9147-9B51-6494A7B4DB18}"/>
                  </a:ext>
                </a:extLst>
              </p:cNvPr>
              <p:cNvSpPr/>
              <p:nvPr userDrawn="1"/>
            </p:nvSpPr>
            <p:spPr>
              <a:xfrm>
                <a:off x="2212991"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0" name="Rektangel 19">
                <a:extLst>
                  <a:ext uri="{FF2B5EF4-FFF2-40B4-BE49-F238E27FC236}">
                    <a16:creationId xmlns:a16="http://schemas.microsoft.com/office/drawing/2014/main" id="{EEB32951-A8BB-ED4E-BAAB-C0E1FE85F8EB}"/>
                  </a:ext>
                </a:extLst>
              </p:cNvPr>
              <p:cNvSpPr/>
              <p:nvPr userDrawn="1"/>
            </p:nvSpPr>
            <p:spPr>
              <a:xfrm>
                <a:off x="2212991"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1" name="Rektangel 20">
                <a:extLst>
                  <a:ext uri="{FF2B5EF4-FFF2-40B4-BE49-F238E27FC236}">
                    <a16:creationId xmlns:a16="http://schemas.microsoft.com/office/drawing/2014/main" id="{0A8A807A-65D9-C54E-98D6-5949FCEA8DFA}"/>
                  </a:ext>
                </a:extLst>
              </p:cNvPr>
              <p:cNvSpPr/>
              <p:nvPr userDrawn="1"/>
            </p:nvSpPr>
            <p:spPr>
              <a:xfrm>
                <a:off x="2464464"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2" name="Rektangel 21">
                <a:extLst>
                  <a:ext uri="{FF2B5EF4-FFF2-40B4-BE49-F238E27FC236}">
                    <a16:creationId xmlns:a16="http://schemas.microsoft.com/office/drawing/2014/main" id="{C94C2C1C-9987-A64A-A424-C3C8AAF83EAE}"/>
                  </a:ext>
                </a:extLst>
              </p:cNvPr>
              <p:cNvSpPr/>
              <p:nvPr userDrawn="1"/>
            </p:nvSpPr>
            <p:spPr>
              <a:xfrm>
                <a:off x="2715937"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3" name="Rektangel 22">
                <a:extLst>
                  <a:ext uri="{FF2B5EF4-FFF2-40B4-BE49-F238E27FC236}">
                    <a16:creationId xmlns:a16="http://schemas.microsoft.com/office/drawing/2014/main" id="{BA62EF01-C788-684D-AEAC-5899616A01B7}"/>
                  </a:ext>
                </a:extLst>
              </p:cNvPr>
              <p:cNvSpPr/>
              <p:nvPr userDrawn="1"/>
            </p:nvSpPr>
            <p:spPr>
              <a:xfrm>
                <a:off x="2464464"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4" name="Rektangel 23">
                <a:extLst>
                  <a:ext uri="{FF2B5EF4-FFF2-40B4-BE49-F238E27FC236}">
                    <a16:creationId xmlns:a16="http://schemas.microsoft.com/office/drawing/2014/main" id="{F52962C9-79CF-D24A-AFEF-4F2634BF4BF0}"/>
                  </a:ext>
                </a:extLst>
              </p:cNvPr>
              <p:cNvSpPr/>
              <p:nvPr userDrawn="1"/>
            </p:nvSpPr>
            <p:spPr>
              <a:xfrm>
                <a:off x="2715937"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5" name="Rektangel 24">
                <a:extLst>
                  <a:ext uri="{FF2B5EF4-FFF2-40B4-BE49-F238E27FC236}">
                    <a16:creationId xmlns:a16="http://schemas.microsoft.com/office/drawing/2014/main" id="{CF48E26C-2B9A-4442-BC4B-E4588287A02E}"/>
                  </a:ext>
                </a:extLst>
              </p:cNvPr>
              <p:cNvSpPr/>
              <p:nvPr userDrawn="1"/>
            </p:nvSpPr>
            <p:spPr>
              <a:xfrm>
                <a:off x="2715937"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6" name="Rektangel 25">
                <a:extLst>
                  <a:ext uri="{FF2B5EF4-FFF2-40B4-BE49-F238E27FC236}">
                    <a16:creationId xmlns:a16="http://schemas.microsoft.com/office/drawing/2014/main" id="{C0DCEE72-5D28-C148-828F-B74EE134472D}"/>
                  </a:ext>
                </a:extLst>
              </p:cNvPr>
              <p:cNvSpPr/>
              <p:nvPr userDrawn="1"/>
            </p:nvSpPr>
            <p:spPr>
              <a:xfrm>
                <a:off x="2464464"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cxnSp>
        <p:nvCxnSpPr>
          <p:cNvPr id="123" name="Rak 122">
            <a:extLst>
              <a:ext uri="{FF2B5EF4-FFF2-40B4-BE49-F238E27FC236}">
                <a16:creationId xmlns:a16="http://schemas.microsoft.com/office/drawing/2014/main" id="{5097A8E5-A6B9-EE40-A302-C6CF112729E0}"/>
              </a:ext>
            </a:extLst>
          </p:cNvPr>
          <p:cNvCxnSpPr>
            <a:cxnSpLocks/>
          </p:cNvCxnSpPr>
          <p:nvPr userDrawn="1"/>
        </p:nvCxnSpPr>
        <p:spPr>
          <a:xfrm>
            <a:off x="247666" y="4891747"/>
            <a:ext cx="8645509"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57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_eng">
    <p:spTree>
      <p:nvGrpSpPr>
        <p:cNvPr id="1" name=""/>
        <p:cNvGrpSpPr/>
        <p:nvPr/>
      </p:nvGrpSpPr>
      <p:grpSpPr>
        <a:xfrm>
          <a:off x="0" y="0"/>
          <a:ext cx="0" cy="0"/>
          <a:chOff x="0" y="0"/>
          <a:chExt cx="0" cy="0"/>
        </a:xfrm>
      </p:grpSpPr>
      <p:sp>
        <p:nvSpPr>
          <p:cNvPr id="2" name="Line 6"/>
          <p:cNvSpPr>
            <a:spLocks noChangeShapeType="1"/>
          </p:cNvSpPr>
          <p:nvPr/>
        </p:nvSpPr>
        <p:spPr bwMode="gray">
          <a:xfrm>
            <a:off x="-1376363" y="4197350"/>
            <a:ext cx="0" cy="0"/>
          </a:xfrm>
          <a:prstGeom prst="line">
            <a:avLst/>
          </a:prstGeom>
          <a:noFill/>
          <a:ln w="3">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sv-SE"/>
          </a:p>
        </p:txBody>
      </p:sp>
      <p:sp>
        <p:nvSpPr>
          <p:cNvPr id="3" name="AutoShape 14"/>
          <p:cNvSpPr>
            <a:spLocks noChangeAspect="1" noChangeArrowheads="1" noTextEdit="1"/>
          </p:cNvSpPr>
          <p:nvPr/>
        </p:nvSpPr>
        <p:spPr bwMode="auto">
          <a:xfrm>
            <a:off x="-3582988" y="3049588"/>
            <a:ext cx="14508163" cy="174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sv-SE"/>
          </a:p>
        </p:txBody>
      </p:sp>
      <p:pic>
        <p:nvPicPr>
          <p:cNvPr id="5" name="Bildobjekt 19"/>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7428051" y="333780"/>
            <a:ext cx="1381125"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Bildobjekt 18">
            <a:extLst>
              <a:ext uri="{FF2B5EF4-FFF2-40B4-BE49-F238E27FC236}">
                <a16:creationId xmlns:a16="http://schemas.microsoft.com/office/drawing/2014/main" id="{9818D67E-72BB-EF4D-8650-DA1146FF8B79}"/>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l="27231" t="40906" r="20988" b="17529"/>
          <a:stretch>
            <a:fillRect/>
          </a:stretch>
        </p:blipFill>
        <p:spPr bwMode="auto">
          <a:xfrm>
            <a:off x="250824" y="2542658"/>
            <a:ext cx="8642351" cy="2426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Grupp 14">
            <a:extLst>
              <a:ext uri="{FF2B5EF4-FFF2-40B4-BE49-F238E27FC236}">
                <a16:creationId xmlns:a16="http://schemas.microsoft.com/office/drawing/2014/main" id="{0863DBC1-93FB-FC4F-8A6E-D08EB15A346A}"/>
              </a:ext>
            </a:extLst>
          </p:cNvPr>
          <p:cNvGrpSpPr/>
          <p:nvPr userDrawn="1"/>
        </p:nvGrpSpPr>
        <p:grpSpPr>
          <a:xfrm>
            <a:off x="0" y="0"/>
            <a:ext cx="1172780" cy="1181100"/>
            <a:chOff x="0" y="0"/>
            <a:chExt cx="1118774" cy="1126711"/>
          </a:xfrm>
          <a:noFill/>
        </p:grpSpPr>
        <p:pic>
          <p:nvPicPr>
            <p:cNvPr id="16" name="Picture 2">
              <a:extLst>
                <a:ext uri="{FF2B5EF4-FFF2-40B4-BE49-F238E27FC236}">
                  <a16:creationId xmlns:a16="http://schemas.microsoft.com/office/drawing/2014/main" id="{5016C568-ADC6-B448-9875-EC43010139E3}"/>
                </a:ext>
              </a:extLst>
            </p:cNvPr>
            <p:cNvPicPr>
              <a:picLocks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238674" y="237964"/>
              <a:ext cx="641393" cy="64978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7" name="Grupp 16">
              <a:extLst>
                <a:ext uri="{FF2B5EF4-FFF2-40B4-BE49-F238E27FC236}">
                  <a16:creationId xmlns:a16="http://schemas.microsoft.com/office/drawing/2014/main" id="{15EAD1A5-2C50-F14C-A922-42AECE9F76AB}"/>
                </a:ext>
              </a:extLst>
            </p:cNvPr>
            <p:cNvGrpSpPr>
              <a:grpSpLocks noChangeAspect="1"/>
            </p:cNvGrpSpPr>
            <p:nvPr/>
          </p:nvGrpSpPr>
          <p:grpSpPr>
            <a:xfrm>
              <a:off x="440017" y="0"/>
              <a:ext cx="238707" cy="238781"/>
              <a:chOff x="2212991" y="4839051"/>
              <a:chExt cx="754419" cy="754653"/>
            </a:xfrm>
            <a:grpFill/>
          </p:grpSpPr>
          <p:sp>
            <p:nvSpPr>
              <p:cNvPr id="56" name="Rektangel 55">
                <a:extLst>
                  <a:ext uri="{FF2B5EF4-FFF2-40B4-BE49-F238E27FC236}">
                    <a16:creationId xmlns:a16="http://schemas.microsoft.com/office/drawing/2014/main" id="{625FD33E-FA80-8E47-89FC-DCCC2A3C2D16}"/>
                  </a:ext>
                </a:extLst>
              </p:cNvPr>
              <p:cNvSpPr/>
              <p:nvPr userDrawn="1"/>
            </p:nvSpPr>
            <p:spPr>
              <a:xfrm>
                <a:off x="2212991"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7" name="Rektangel 56">
                <a:extLst>
                  <a:ext uri="{FF2B5EF4-FFF2-40B4-BE49-F238E27FC236}">
                    <a16:creationId xmlns:a16="http://schemas.microsoft.com/office/drawing/2014/main" id="{8F10E0A5-B8EE-BE47-BC4E-24E1DDB174BC}"/>
                  </a:ext>
                </a:extLst>
              </p:cNvPr>
              <p:cNvSpPr/>
              <p:nvPr userDrawn="1"/>
            </p:nvSpPr>
            <p:spPr>
              <a:xfrm>
                <a:off x="2212991"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8" name="Rektangel 57">
                <a:extLst>
                  <a:ext uri="{FF2B5EF4-FFF2-40B4-BE49-F238E27FC236}">
                    <a16:creationId xmlns:a16="http://schemas.microsoft.com/office/drawing/2014/main" id="{28EFCF7D-6529-C142-93C9-90598C42E621}"/>
                  </a:ext>
                </a:extLst>
              </p:cNvPr>
              <p:cNvSpPr/>
              <p:nvPr userDrawn="1"/>
            </p:nvSpPr>
            <p:spPr>
              <a:xfrm>
                <a:off x="2212991"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9" name="Rektangel 58">
                <a:extLst>
                  <a:ext uri="{FF2B5EF4-FFF2-40B4-BE49-F238E27FC236}">
                    <a16:creationId xmlns:a16="http://schemas.microsoft.com/office/drawing/2014/main" id="{9AF22970-B936-314A-824B-D4DF2AC4B854}"/>
                  </a:ext>
                </a:extLst>
              </p:cNvPr>
              <p:cNvSpPr/>
              <p:nvPr userDrawn="1"/>
            </p:nvSpPr>
            <p:spPr>
              <a:xfrm>
                <a:off x="2464464"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0" name="Rektangel 59">
                <a:extLst>
                  <a:ext uri="{FF2B5EF4-FFF2-40B4-BE49-F238E27FC236}">
                    <a16:creationId xmlns:a16="http://schemas.microsoft.com/office/drawing/2014/main" id="{60A421F4-0D3B-8043-8234-162B9DF4AEA4}"/>
                  </a:ext>
                </a:extLst>
              </p:cNvPr>
              <p:cNvSpPr/>
              <p:nvPr userDrawn="1"/>
            </p:nvSpPr>
            <p:spPr>
              <a:xfrm>
                <a:off x="2715937"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1" name="Rektangel 60">
                <a:extLst>
                  <a:ext uri="{FF2B5EF4-FFF2-40B4-BE49-F238E27FC236}">
                    <a16:creationId xmlns:a16="http://schemas.microsoft.com/office/drawing/2014/main" id="{2DB35B1D-2369-204C-9135-78149F469654}"/>
                  </a:ext>
                </a:extLst>
              </p:cNvPr>
              <p:cNvSpPr/>
              <p:nvPr userDrawn="1"/>
            </p:nvSpPr>
            <p:spPr>
              <a:xfrm>
                <a:off x="2464464"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2" name="Rektangel 61">
                <a:extLst>
                  <a:ext uri="{FF2B5EF4-FFF2-40B4-BE49-F238E27FC236}">
                    <a16:creationId xmlns:a16="http://schemas.microsoft.com/office/drawing/2014/main" id="{F51D08D7-925E-C84D-8090-F610717A86D9}"/>
                  </a:ext>
                </a:extLst>
              </p:cNvPr>
              <p:cNvSpPr/>
              <p:nvPr userDrawn="1"/>
            </p:nvSpPr>
            <p:spPr>
              <a:xfrm>
                <a:off x="2715937"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3" name="Rektangel 62">
                <a:extLst>
                  <a:ext uri="{FF2B5EF4-FFF2-40B4-BE49-F238E27FC236}">
                    <a16:creationId xmlns:a16="http://schemas.microsoft.com/office/drawing/2014/main" id="{E8F003AD-FABE-EE4D-BA89-B2742335EC11}"/>
                  </a:ext>
                </a:extLst>
              </p:cNvPr>
              <p:cNvSpPr/>
              <p:nvPr userDrawn="1"/>
            </p:nvSpPr>
            <p:spPr>
              <a:xfrm>
                <a:off x="2715937"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4" name="Rektangel 63">
                <a:extLst>
                  <a:ext uri="{FF2B5EF4-FFF2-40B4-BE49-F238E27FC236}">
                    <a16:creationId xmlns:a16="http://schemas.microsoft.com/office/drawing/2014/main" id="{ABB6F5C6-C885-7942-A935-9C0B32B8A983}"/>
                  </a:ext>
                </a:extLst>
              </p:cNvPr>
              <p:cNvSpPr/>
              <p:nvPr userDrawn="1"/>
            </p:nvSpPr>
            <p:spPr>
              <a:xfrm>
                <a:off x="2464464"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26" name="Grupp 25">
              <a:extLst>
                <a:ext uri="{FF2B5EF4-FFF2-40B4-BE49-F238E27FC236}">
                  <a16:creationId xmlns:a16="http://schemas.microsoft.com/office/drawing/2014/main" id="{E37A3EC7-B403-FB41-9F91-C41E66E1C3F2}"/>
                </a:ext>
              </a:extLst>
            </p:cNvPr>
            <p:cNvGrpSpPr>
              <a:grpSpLocks noChangeAspect="1"/>
            </p:cNvGrpSpPr>
            <p:nvPr/>
          </p:nvGrpSpPr>
          <p:grpSpPr>
            <a:xfrm>
              <a:off x="440017" y="887930"/>
              <a:ext cx="238707" cy="238781"/>
              <a:chOff x="2212991" y="4839051"/>
              <a:chExt cx="754419" cy="754653"/>
            </a:xfrm>
            <a:grpFill/>
          </p:grpSpPr>
          <p:sp>
            <p:nvSpPr>
              <p:cNvPr id="47" name="Rektangel 46">
                <a:extLst>
                  <a:ext uri="{FF2B5EF4-FFF2-40B4-BE49-F238E27FC236}">
                    <a16:creationId xmlns:a16="http://schemas.microsoft.com/office/drawing/2014/main" id="{35D35AD7-6B39-F943-A943-C994051A3591}"/>
                  </a:ext>
                </a:extLst>
              </p:cNvPr>
              <p:cNvSpPr/>
              <p:nvPr userDrawn="1"/>
            </p:nvSpPr>
            <p:spPr>
              <a:xfrm>
                <a:off x="2212991"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8" name="Rektangel 47">
                <a:extLst>
                  <a:ext uri="{FF2B5EF4-FFF2-40B4-BE49-F238E27FC236}">
                    <a16:creationId xmlns:a16="http://schemas.microsoft.com/office/drawing/2014/main" id="{F607BB48-BBCD-3647-80C2-C6260F62508D}"/>
                  </a:ext>
                </a:extLst>
              </p:cNvPr>
              <p:cNvSpPr/>
              <p:nvPr userDrawn="1"/>
            </p:nvSpPr>
            <p:spPr>
              <a:xfrm>
                <a:off x="2212991"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9" name="Rektangel 48">
                <a:extLst>
                  <a:ext uri="{FF2B5EF4-FFF2-40B4-BE49-F238E27FC236}">
                    <a16:creationId xmlns:a16="http://schemas.microsoft.com/office/drawing/2014/main" id="{3A00F74D-012D-744D-8CD4-86F3025176A9}"/>
                  </a:ext>
                </a:extLst>
              </p:cNvPr>
              <p:cNvSpPr/>
              <p:nvPr userDrawn="1"/>
            </p:nvSpPr>
            <p:spPr>
              <a:xfrm>
                <a:off x="2212991"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0" name="Rektangel 49">
                <a:extLst>
                  <a:ext uri="{FF2B5EF4-FFF2-40B4-BE49-F238E27FC236}">
                    <a16:creationId xmlns:a16="http://schemas.microsoft.com/office/drawing/2014/main" id="{25EFBEB2-E669-4441-A2A7-8EA23B468366}"/>
                  </a:ext>
                </a:extLst>
              </p:cNvPr>
              <p:cNvSpPr/>
              <p:nvPr userDrawn="1"/>
            </p:nvSpPr>
            <p:spPr>
              <a:xfrm>
                <a:off x="2464464"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1" name="Rektangel 50">
                <a:extLst>
                  <a:ext uri="{FF2B5EF4-FFF2-40B4-BE49-F238E27FC236}">
                    <a16:creationId xmlns:a16="http://schemas.microsoft.com/office/drawing/2014/main" id="{478148B7-7D92-B443-9A7B-461278601ADC}"/>
                  </a:ext>
                </a:extLst>
              </p:cNvPr>
              <p:cNvSpPr/>
              <p:nvPr userDrawn="1"/>
            </p:nvSpPr>
            <p:spPr>
              <a:xfrm>
                <a:off x="2715937"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2" name="Rektangel 51">
                <a:extLst>
                  <a:ext uri="{FF2B5EF4-FFF2-40B4-BE49-F238E27FC236}">
                    <a16:creationId xmlns:a16="http://schemas.microsoft.com/office/drawing/2014/main" id="{33F102BC-AE06-C04F-ABBD-6954A9357DA6}"/>
                  </a:ext>
                </a:extLst>
              </p:cNvPr>
              <p:cNvSpPr/>
              <p:nvPr userDrawn="1"/>
            </p:nvSpPr>
            <p:spPr>
              <a:xfrm>
                <a:off x="2464464"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3" name="Rektangel 52">
                <a:extLst>
                  <a:ext uri="{FF2B5EF4-FFF2-40B4-BE49-F238E27FC236}">
                    <a16:creationId xmlns:a16="http://schemas.microsoft.com/office/drawing/2014/main" id="{F1168AA4-3F32-6345-AEAD-E2EF2358B8F2}"/>
                  </a:ext>
                </a:extLst>
              </p:cNvPr>
              <p:cNvSpPr/>
              <p:nvPr userDrawn="1"/>
            </p:nvSpPr>
            <p:spPr>
              <a:xfrm>
                <a:off x="2715937"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4" name="Rektangel 53">
                <a:extLst>
                  <a:ext uri="{FF2B5EF4-FFF2-40B4-BE49-F238E27FC236}">
                    <a16:creationId xmlns:a16="http://schemas.microsoft.com/office/drawing/2014/main" id="{EF2E7D3E-0E67-9A48-85F5-C51E73D42874}"/>
                  </a:ext>
                </a:extLst>
              </p:cNvPr>
              <p:cNvSpPr/>
              <p:nvPr userDrawn="1"/>
            </p:nvSpPr>
            <p:spPr>
              <a:xfrm>
                <a:off x="2715937"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5" name="Rektangel 54">
                <a:extLst>
                  <a:ext uri="{FF2B5EF4-FFF2-40B4-BE49-F238E27FC236}">
                    <a16:creationId xmlns:a16="http://schemas.microsoft.com/office/drawing/2014/main" id="{34ECFF50-188A-EF4D-ABC2-ECFAF9D440AE}"/>
                  </a:ext>
                </a:extLst>
              </p:cNvPr>
              <p:cNvSpPr/>
              <p:nvPr userDrawn="1"/>
            </p:nvSpPr>
            <p:spPr>
              <a:xfrm>
                <a:off x="2464464"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27" name="Grupp 26">
              <a:extLst>
                <a:ext uri="{FF2B5EF4-FFF2-40B4-BE49-F238E27FC236}">
                  <a16:creationId xmlns:a16="http://schemas.microsoft.com/office/drawing/2014/main" id="{F68676DE-7159-B449-A14D-06BBB64ECB8D}"/>
                </a:ext>
              </a:extLst>
            </p:cNvPr>
            <p:cNvGrpSpPr>
              <a:grpSpLocks noChangeAspect="1"/>
            </p:cNvGrpSpPr>
            <p:nvPr/>
          </p:nvGrpSpPr>
          <p:grpSpPr>
            <a:xfrm>
              <a:off x="0" y="443465"/>
              <a:ext cx="238707" cy="238781"/>
              <a:chOff x="2212991" y="4839051"/>
              <a:chExt cx="754419" cy="754653"/>
            </a:xfrm>
            <a:grpFill/>
          </p:grpSpPr>
          <p:sp>
            <p:nvSpPr>
              <p:cNvPr id="38" name="Rektangel 37">
                <a:extLst>
                  <a:ext uri="{FF2B5EF4-FFF2-40B4-BE49-F238E27FC236}">
                    <a16:creationId xmlns:a16="http://schemas.microsoft.com/office/drawing/2014/main" id="{A435E150-EB57-B44A-8293-2C19C271A956}"/>
                  </a:ext>
                </a:extLst>
              </p:cNvPr>
              <p:cNvSpPr/>
              <p:nvPr userDrawn="1"/>
            </p:nvSpPr>
            <p:spPr>
              <a:xfrm>
                <a:off x="2212991"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9" name="Rektangel 38">
                <a:extLst>
                  <a:ext uri="{FF2B5EF4-FFF2-40B4-BE49-F238E27FC236}">
                    <a16:creationId xmlns:a16="http://schemas.microsoft.com/office/drawing/2014/main" id="{53C0B4FF-3765-4840-8E0A-9AA936D37216}"/>
                  </a:ext>
                </a:extLst>
              </p:cNvPr>
              <p:cNvSpPr/>
              <p:nvPr userDrawn="1"/>
            </p:nvSpPr>
            <p:spPr>
              <a:xfrm>
                <a:off x="2212991"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0" name="Rektangel 39">
                <a:extLst>
                  <a:ext uri="{FF2B5EF4-FFF2-40B4-BE49-F238E27FC236}">
                    <a16:creationId xmlns:a16="http://schemas.microsoft.com/office/drawing/2014/main" id="{A60EFB5C-D38B-D849-AB68-371460E2B1DC}"/>
                  </a:ext>
                </a:extLst>
              </p:cNvPr>
              <p:cNvSpPr/>
              <p:nvPr userDrawn="1"/>
            </p:nvSpPr>
            <p:spPr>
              <a:xfrm>
                <a:off x="2212991"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1" name="Rektangel 40">
                <a:extLst>
                  <a:ext uri="{FF2B5EF4-FFF2-40B4-BE49-F238E27FC236}">
                    <a16:creationId xmlns:a16="http://schemas.microsoft.com/office/drawing/2014/main" id="{A71C6519-4CCC-D74C-A050-B08BE3BFE6AE}"/>
                  </a:ext>
                </a:extLst>
              </p:cNvPr>
              <p:cNvSpPr/>
              <p:nvPr userDrawn="1"/>
            </p:nvSpPr>
            <p:spPr>
              <a:xfrm>
                <a:off x="2464464"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2" name="Rektangel 41">
                <a:extLst>
                  <a:ext uri="{FF2B5EF4-FFF2-40B4-BE49-F238E27FC236}">
                    <a16:creationId xmlns:a16="http://schemas.microsoft.com/office/drawing/2014/main" id="{8625C522-5195-CA45-9C5A-7279ED5AF410}"/>
                  </a:ext>
                </a:extLst>
              </p:cNvPr>
              <p:cNvSpPr/>
              <p:nvPr userDrawn="1"/>
            </p:nvSpPr>
            <p:spPr>
              <a:xfrm>
                <a:off x="2715937"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3" name="Rektangel 42">
                <a:extLst>
                  <a:ext uri="{FF2B5EF4-FFF2-40B4-BE49-F238E27FC236}">
                    <a16:creationId xmlns:a16="http://schemas.microsoft.com/office/drawing/2014/main" id="{B21F9AF9-65C3-BA4E-9064-122DC8A4A494}"/>
                  </a:ext>
                </a:extLst>
              </p:cNvPr>
              <p:cNvSpPr/>
              <p:nvPr userDrawn="1"/>
            </p:nvSpPr>
            <p:spPr>
              <a:xfrm>
                <a:off x="2464464"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4" name="Rektangel 43">
                <a:extLst>
                  <a:ext uri="{FF2B5EF4-FFF2-40B4-BE49-F238E27FC236}">
                    <a16:creationId xmlns:a16="http://schemas.microsoft.com/office/drawing/2014/main" id="{7D8AAB2F-C807-4C4C-871F-F2E3846FF9FC}"/>
                  </a:ext>
                </a:extLst>
              </p:cNvPr>
              <p:cNvSpPr/>
              <p:nvPr userDrawn="1"/>
            </p:nvSpPr>
            <p:spPr>
              <a:xfrm>
                <a:off x="2715937"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5" name="Rektangel 44">
                <a:extLst>
                  <a:ext uri="{FF2B5EF4-FFF2-40B4-BE49-F238E27FC236}">
                    <a16:creationId xmlns:a16="http://schemas.microsoft.com/office/drawing/2014/main" id="{0CCC44B3-D0FF-D14E-A1C6-B6CFB2D23374}"/>
                  </a:ext>
                </a:extLst>
              </p:cNvPr>
              <p:cNvSpPr/>
              <p:nvPr userDrawn="1"/>
            </p:nvSpPr>
            <p:spPr>
              <a:xfrm>
                <a:off x="2715937"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6" name="Rektangel 45">
                <a:extLst>
                  <a:ext uri="{FF2B5EF4-FFF2-40B4-BE49-F238E27FC236}">
                    <a16:creationId xmlns:a16="http://schemas.microsoft.com/office/drawing/2014/main" id="{3E7AF6E4-A19E-CB48-A8B3-F17A97DA27ED}"/>
                  </a:ext>
                </a:extLst>
              </p:cNvPr>
              <p:cNvSpPr/>
              <p:nvPr userDrawn="1"/>
            </p:nvSpPr>
            <p:spPr>
              <a:xfrm>
                <a:off x="2464464"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28" name="Grupp 27">
              <a:extLst>
                <a:ext uri="{FF2B5EF4-FFF2-40B4-BE49-F238E27FC236}">
                  <a16:creationId xmlns:a16="http://schemas.microsoft.com/office/drawing/2014/main" id="{4D7939D2-013B-8D43-AF56-65E8308D448B}"/>
                </a:ext>
              </a:extLst>
            </p:cNvPr>
            <p:cNvGrpSpPr>
              <a:grpSpLocks noChangeAspect="1"/>
            </p:cNvGrpSpPr>
            <p:nvPr/>
          </p:nvGrpSpPr>
          <p:grpSpPr>
            <a:xfrm>
              <a:off x="880067" y="443465"/>
              <a:ext cx="238707" cy="238781"/>
              <a:chOff x="2212991" y="4839051"/>
              <a:chExt cx="754419" cy="754653"/>
            </a:xfrm>
            <a:grpFill/>
          </p:grpSpPr>
          <p:sp>
            <p:nvSpPr>
              <p:cNvPr id="29" name="Rektangel 28">
                <a:extLst>
                  <a:ext uri="{FF2B5EF4-FFF2-40B4-BE49-F238E27FC236}">
                    <a16:creationId xmlns:a16="http://schemas.microsoft.com/office/drawing/2014/main" id="{2B38132A-7F88-3148-A4FC-2DA07E2A634F}"/>
                  </a:ext>
                </a:extLst>
              </p:cNvPr>
              <p:cNvSpPr/>
              <p:nvPr userDrawn="1"/>
            </p:nvSpPr>
            <p:spPr>
              <a:xfrm>
                <a:off x="2212991"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0" name="Rektangel 29">
                <a:extLst>
                  <a:ext uri="{FF2B5EF4-FFF2-40B4-BE49-F238E27FC236}">
                    <a16:creationId xmlns:a16="http://schemas.microsoft.com/office/drawing/2014/main" id="{5209F07D-76ED-C14B-B4D2-A7765896DEBC}"/>
                  </a:ext>
                </a:extLst>
              </p:cNvPr>
              <p:cNvSpPr/>
              <p:nvPr userDrawn="1"/>
            </p:nvSpPr>
            <p:spPr>
              <a:xfrm>
                <a:off x="2212991"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1" name="Rektangel 30">
                <a:extLst>
                  <a:ext uri="{FF2B5EF4-FFF2-40B4-BE49-F238E27FC236}">
                    <a16:creationId xmlns:a16="http://schemas.microsoft.com/office/drawing/2014/main" id="{A32CA292-5FF0-A747-8736-F788E8B5030A}"/>
                  </a:ext>
                </a:extLst>
              </p:cNvPr>
              <p:cNvSpPr/>
              <p:nvPr userDrawn="1"/>
            </p:nvSpPr>
            <p:spPr>
              <a:xfrm>
                <a:off x="2212991"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2" name="Rektangel 31">
                <a:extLst>
                  <a:ext uri="{FF2B5EF4-FFF2-40B4-BE49-F238E27FC236}">
                    <a16:creationId xmlns:a16="http://schemas.microsoft.com/office/drawing/2014/main" id="{AF774941-1457-FE4F-99C0-D11026CE8C84}"/>
                  </a:ext>
                </a:extLst>
              </p:cNvPr>
              <p:cNvSpPr/>
              <p:nvPr userDrawn="1"/>
            </p:nvSpPr>
            <p:spPr>
              <a:xfrm>
                <a:off x="2464464"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3" name="Rektangel 32">
                <a:extLst>
                  <a:ext uri="{FF2B5EF4-FFF2-40B4-BE49-F238E27FC236}">
                    <a16:creationId xmlns:a16="http://schemas.microsoft.com/office/drawing/2014/main" id="{A552B882-FA01-D642-91BA-E072AF506A10}"/>
                  </a:ext>
                </a:extLst>
              </p:cNvPr>
              <p:cNvSpPr/>
              <p:nvPr userDrawn="1"/>
            </p:nvSpPr>
            <p:spPr>
              <a:xfrm>
                <a:off x="2715937"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4" name="Rektangel 33">
                <a:extLst>
                  <a:ext uri="{FF2B5EF4-FFF2-40B4-BE49-F238E27FC236}">
                    <a16:creationId xmlns:a16="http://schemas.microsoft.com/office/drawing/2014/main" id="{10860FD5-FD3F-A44E-A3A2-6ACBE91E3C41}"/>
                  </a:ext>
                </a:extLst>
              </p:cNvPr>
              <p:cNvSpPr/>
              <p:nvPr userDrawn="1"/>
            </p:nvSpPr>
            <p:spPr>
              <a:xfrm>
                <a:off x="2464464"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5" name="Rektangel 34">
                <a:extLst>
                  <a:ext uri="{FF2B5EF4-FFF2-40B4-BE49-F238E27FC236}">
                    <a16:creationId xmlns:a16="http://schemas.microsoft.com/office/drawing/2014/main" id="{7864E4F5-5000-7D43-8D12-8117255CB092}"/>
                  </a:ext>
                </a:extLst>
              </p:cNvPr>
              <p:cNvSpPr/>
              <p:nvPr userDrawn="1"/>
            </p:nvSpPr>
            <p:spPr>
              <a:xfrm>
                <a:off x="2715937"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6" name="Rektangel 35">
                <a:extLst>
                  <a:ext uri="{FF2B5EF4-FFF2-40B4-BE49-F238E27FC236}">
                    <a16:creationId xmlns:a16="http://schemas.microsoft.com/office/drawing/2014/main" id="{63FCD91C-D163-694C-A6A2-A8777BB9D7EF}"/>
                  </a:ext>
                </a:extLst>
              </p:cNvPr>
              <p:cNvSpPr/>
              <p:nvPr userDrawn="1"/>
            </p:nvSpPr>
            <p:spPr>
              <a:xfrm>
                <a:off x="2715937"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7" name="Rektangel 36">
                <a:extLst>
                  <a:ext uri="{FF2B5EF4-FFF2-40B4-BE49-F238E27FC236}">
                    <a16:creationId xmlns:a16="http://schemas.microsoft.com/office/drawing/2014/main" id="{C530E33C-0CCE-EA45-BFBA-21B929A17D1A}"/>
                  </a:ext>
                </a:extLst>
              </p:cNvPr>
              <p:cNvSpPr/>
              <p:nvPr userDrawn="1"/>
            </p:nvSpPr>
            <p:spPr>
              <a:xfrm>
                <a:off x="2464464"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cxnSp>
        <p:nvCxnSpPr>
          <p:cNvPr id="65" name="Rak 64">
            <a:extLst>
              <a:ext uri="{FF2B5EF4-FFF2-40B4-BE49-F238E27FC236}">
                <a16:creationId xmlns:a16="http://schemas.microsoft.com/office/drawing/2014/main" id="{FFF58A14-E24D-2646-87F0-D570B46FC445}"/>
              </a:ext>
            </a:extLst>
          </p:cNvPr>
          <p:cNvCxnSpPr>
            <a:cxnSpLocks/>
          </p:cNvCxnSpPr>
          <p:nvPr userDrawn="1"/>
        </p:nvCxnSpPr>
        <p:spPr>
          <a:xfrm>
            <a:off x="247666" y="4891747"/>
            <a:ext cx="8645509"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6" name="Rubrik 1">
            <a:extLst>
              <a:ext uri="{FF2B5EF4-FFF2-40B4-BE49-F238E27FC236}">
                <a16:creationId xmlns:a16="http://schemas.microsoft.com/office/drawing/2014/main" id="{3997965E-37C7-4D41-8C47-88DEC7D855AD}"/>
              </a:ext>
            </a:extLst>
          </p:cNvPr>
          <p:cNvSpPr>
            <a:spLocks noGrp="1"/>
          </p:cNvSpPr>
          <p:nvPr>
            <p:ph type="ctrTitle" hasCustomPrompt="1"/>
          </p:nvPr>
        </p:nvSpPr>
        <p:spPr>
          <a:xfrm>
            <a:off x="459548" y="1079437"/>
            <a:ext cx="8181215" cy="643695"/>
          </a:xfrm>
        </p:spPr>
        <p:txBody>
          <a:bodyPr lIns="90000" anchor="t">
            <a:noAutofit/>
          </a:bodyPr>
          <a:lstStyle>
            <a:lvl1pPr algn="l">
              <a:lnSpc>
                <a:spcPct val="90000"/>
              </a:lnSpc>
              <a:defRPr sz="3600"/>
            </a:lvl1pPr>
          </a:lstStyle>
          <a:p>
            <a:r>
              <a:rPr lang="sv-SE" dirty="0"/>
              <a:t>Klicka för att ändra rubrikformat</a:t>
            </a:r>
            <a:endParaRPr lang="en-GB" dirty="0"/>
          </a:p>
        </p:txBody>
      </p:sp>
      <p:sp>
        <p:nvSpPr>
          <p:cNvPr id="67" name="Underrubrik 2">
            <a:extLst>
              <a:ext uri="{FF2B5EF4-FFF2-40B4-BE49-F238E27FC236}">
                <a16:creationId xmlns:a16="http://schemas.microsoft.com/office/drawing/2014/main" id="{BE9565E6-B7A1-5E48-B793-BFB8048C99A9}"/>
              </a:ext>
            </a:extLst>
          </p:cNvPr>
          <p:cNvSpPr>
            <a:spLocks noGrp="1"/>
          </p:cNvSpPr>
          <p:nvPr>
            <p:ph type="subTitle" idx="1"/>
          </p:nvPr>
        </p:nvSpPr>
        <p:spPr>
          <a:xfrm>
            <a:off x="459548" y="1723132"/>
            <a:ext cx="8181215" cy="711031"/>
          </a:xfrm>
        </p:spPr>
        <p:txBody>
          <a:bodyPr lIns="108000" rIns="90000">
            <a:noAutofit/>
          </a:bodyPr>
          <a:lstStyle>
            <a:lvl1pPr marL="0" indent="0" algn="l">
              <a:lnSpc>
                <a:spcPct val="9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a:t>Klicka här för att ändra mall för underrubrikformat</a:t>
            </a:r>
            <a:endParaRPr lang="en-GB" dirty="0"/>
          </a:p>
        </p:txBody>
      </p:sp>
    </p:spTree>
    <p:extLst>
      <p:ext uri="{BB962C8B-B14F-4D97-AF65-F5344CB8AC3E}">
        <p14:creationId xmlns:p14="http://schemas.microsoft.com/office/powerpoint/2010/main" val="3856855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ubrik och innehåll">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2C2D5F-EA7C-6946-8E8C-7B84A7CCE148}"/>
              </a:ext>
            </a:extLst>
          </p:cNvPr>
          <p:cNvSpPr>
            <a:spLocks noGrp="1"/>
          </p:cNvSpPr>
          <p:nvPr>
            <p:ph type="title"/>
          </p:nvPr>
        </p:nvSpPr>
        <p:spPr/>
        <p:txBody>
          <a:bodyPr/>
          <a:lstStyle/>
          <a:p>
            <a:r>
              <a:rPr lang="sv-SE" dirty="0"/>
              <a:t>Klicka här för att ändra mall för rubrikformat</a:t>
            </a:r>
            <a:endParaRPr lang="en-GB" dirty="0"/>
          </a:p>
        </p:txBody>
      </p:sp>
      <p:sp>
        <p:nvSpPr>
          <p:cNvPr id="4" name="Platshållare för datum 3">
            <a:extLst>
              <a:ext uri="{FF2B5EF4-FFF2-40B4-BE49-F238E27FC236}">
                <a16:creationId xmlns:a16="http://schemas.microsoft.com/office/drawing/2014/main" id="{142A2319-CD13-BE4D-9C63-5A9EBFDCEC17}"/>
              </a:ext>
            </a:extLst>
          </p:cNvPr>
          <p:cNvSpPr>
            <a:spLocks noGrp="1"/>
          </p:cNvSpPr>
          <p:nvPr>
            <p:ph type="dt" sz="half" idx="11"/>
          </p:nvPr>
        </p:nvSpPr>
        <p:spPr/>
        <p:txBody>
          <a:bodyPr/>
          <a:lstStyle/>
          <a:p>
            <a:fld id="{FB2CF90B-63BC-6544-9FB4-A72410329261}" type="datetime1">
              <a:rPr lang="sv-SE" smtClean="0"/>
              <a:t>2021-03-12</a:t>
            </a:fld>
            <a:endParaRPr lang="en-GB" dirty="0"/>
          </a:p>
        </p:txBody>
      </p:sp>
      <p:sp>
        <p:nvSpPr>
          <p:cNvPr id="5" name="Platshållare för bildnummer 4">
            <a:extLst>
              <a:ext uri="{FF2B5EF4-FFF2-40B4-BE49-F238E27FC236}">
                <a16:creationId xmlns:a16="http://schemas.microsoft.com/office/drawing/2014/main" id="{47540BA4-CF98-2846-8D40-8EA647BCD6B5}"/>
              </a:ext>
            </a:extLst>
          </p:cNvPr>
          <p:cNvSpPr>
            <a:spLocks noGrp="1"/>
          </p:cNvSpPr>
          <p:nvPr>
            <p:ph type="sldNum" sz="quarter" idx="12"/>
          </p:nvPr>
        </p:nvSpPr>
        <p:spPr/>
        <p:txBody>
          <a:bodyPr/>
          <a:lstStyle/>
          <a:p>
            <a:fld id="{C338348D-F2D3-AB47-AE2A-1D59B1E58D64}" type="slidenum">
              <a:rPr lang="en-GB" smtClean="0"/>
              <a:pPr/>
              <a:t>‹#›</a:t>
            </a:fld>
            <a:endParaRPr lang="en-GB"/>
          </a:p>
        </p:txBody>
      </p:sp>
      <p:sp>
        <p:nvSpPr>
          <p:cNvPr id="11" name="Platshållare för innehåll 10">
            <a:extLst>
              <a:ext uri="{FF2B5EF4-FFF2-40B4-BE49-F238E27FC236}">
                <a16:creationId xmlns:a16="http://schemas.microsoft.com/office/drawing/2014/main" id="{C55E1E5B-E1F9-C645-91AF-7753BF8D8EB5}"/>
              </a:ext>
            </a:extLst>
          </p:cNvPr>
          <p:cNvSpPr>
            <a:spLocks noGrp="1"/>
          </p:cNvSpPr>
          <p:nvPr>
            <p:ph sz="quarter" idx="13"/>
          </p:nvPr>
        </p:nvSpPr>
        <p:spPr>
          <a:xfrm>
            <a:off x="1062000" y="1112400"/>
            <a:ext cx="7559674" cy="3612000"/>
          </a:xfrm>
        </p:spPr>
        <p:txBody>
          <a:bodyPr/>
          <a:lstStyle>
            <a:lvl1pPr>
              <a:defRPr sz="1600"/>
            </a:lvl1pPr>
            <a:lvl2pPr>
              <a:defRPr sz="1400"/>
            </a:lvl2pPr>
            <a:lvl3pPr>
              <a:defRPr sz="1200"/>
            </a:lvl3pPr>
            <a:lvl4pPr>
              <a:defRPr sz="1200"/>
            </a:lvl4pPr>
            <a:lvl5pPr>
              <a:defRPr sz="1200"/>
            </a:lvl5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endParaRPr lang="en-GB" dirty="0"/>
          </a:p>
        </p:txBody>
      </p:sp>
    </p:spTree>
    <p:extLst>
      <p:ext uri="{BB962C8B-B14F-4D97-AF65-F5344CB8AC3E}">
        <p14:creationId xmlns:p14="http://schemas.microsoft.com/office/powerpoint/2010/main" val="583001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ubrik och två innehåll">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AEF5597-77F0-434A-A2AB-0ACCE1CD79EB}"/>
              </a:ext>
            </a:extLst>
          </p:cNvPr>
          <p:cNvSpPr>
            <a:spLocks noGrp="1"/>
          </p:cNvSpPr>
          <p:nvPr>
            <p:ph type="title"/>
          </p:nvPr>
        </p:nvSpPr>
        <p:spPr/>
        <p:txBody>
          <a:bodyPr/>
          <a:lstStyle/>
          <a:p>
            <a:r>
              <a:rPr lang="sv-SE" dirty="0"/>
              <a:t>Klicka här för att ändra mall för rubrikformat</a:t>
            </a:r>
            <a:endParaRPr lang="en-GB" dirty="0"/>
          </a:p>
        </p:txBody>
      </p:sp>
      <p:sp>
        <p:nvSpPr>
          <p:cNvPr id="4" name="Platshållare för datum 3">
            <a:extLst>
              <a:ext uri="{FF2B5EF4-FFF2-40B4-BE49-F238E27FC236}">
                <a16:creationId xmlns:a16="http://schemas.microsoft.com/office/drawing/2014/main" id="{D89E2E86-DCB5-5D40-AAC1-7A916712E6F4}"/>
              </a:ext>
            </a:extLst>
          </p:cNvPr>
          <p:cNvSpPr>
            <a:spLocks noGrp="1"/>
          </p:cNvSpPr>
          <p:nvPr>
            <p:ph type="dt" sz="half" idx="11"/>
          </p:nvPr>
        </p:nvSpPr>
        <p:spPr/>
        <p:txBody>
          <a:bodyPr/>
          <a:lstStyle/>
          <a:p>
            <a:fld id="{BAD82F0C-0E2A-5546-8972-AA94798A63F5}" type="datetime1">
              <a:rPr lang="sv-SE" smtClean="0"/>
              <a:t>2021-03-12</a:t>
            </a:fld>
            <a:endParaRPr lang="en-GB" dirty="0"/>
          </a:p>
        </p:txBody>
      </p:sp>
      <p:sp>
        <p:nvSpPr>
          <p:cNvPr id="5" name="Platshållare för bildnummer 4">
            <a:extLst>
              <a:ext uri="{FF2B5EF4-FFF2-40B4-BE49-F238E27FC236}">
                <a16:creationId xmlns:a16="http://schemas.microsoft.com/office/drawing/2014/main" id="{7C89D1DA-CF8E-0D44-9D15-51F737427C71}"/>
              </a:ext>
            </a:extLst>
          </p:cNvPr>
          <p:cNvSpPr>
            <a:spLocks noGrp="1"/>
          </p:cNvSpPr>
          <p:nvPr>
            <p:ph type="sldNum" sz="quarter" idx="12"/>
          </p:nvPr>
        </p:nvSpPr>
        <p:spPr/>
        <p:txBody>
          <a:bodyPr/>
          <a:lstStyle/>
          <a:p>
            <a:fld id="{C338348D-F2D3-AB47-AE2A-1D59B1E58D64}" type="slidenum">
              <a:rPr lang="en-GB" smtClean="0"/>
              <a:pPr/>
              <a:t>‹#›</a:t>
            </a:fld>
            <a:endParaRPr lang="en-GB"/>
          </a:p>
        </p:txBody>
      </p:sp>
      <p:sp>
        <p:nvSpPr>
          <p:cNvPr id="7" name="Platshållare för innehåll 6">
            <a:extLst>
              <a:ext uri="{FF2B5EF4-FFF2-40B4-BE49-F238E27FC236}">
                <a16:creationId xmlns:a16="http://schemas.microsoft.com/office/drawing/2014/main" id="{6AD6011F-45DB-6648-8334-1B4DC6E8EA92}"/>
              </a:ext>
            </a:extLst>
          </p:cNvPr>
          <p:cNvSpPr>
            <a:spLocks noGrp="1"/>
          </p:cNvSpPr>
          <p:nvPr>
            <p:ph sz="quarter" idx="13"/>
          </p:nvPr>
        </p:nvSpPr>
        <p:spPr>
          <a:xfrm>
            <a:off x="1062000" y="1116000"/>
            <a:ext cx="3427344" cy="3781438"/>
          </a:xfrm>
        </p:spPr>
        <p:txBody>
          <a:bodyPr/>
          <a:lstStyle>
            <a:lvl1pPr>
              <a:spcBef>
                <a:spcPts val="600"/>
              </a:spcBef>
              <a:defRPr sz="1400"/>
            </a:lvl1pPr>
            <a:lvl2pPr>
              <a:defRPr sz="1200"/>
            </a:lvl2pPr>
            <a:lvl3pPr>
              <a:defRPr sz="1200"/>
            </a:lvl3pPr>
            <a:lvl4pPr>
              <a:defRPr sz="1100"/>
            </a:lvl4pPr>
            <a:lvl5pPr>
              <a:defRPr sz="1100"/>
            </a:lvl5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endParaRPr lang="en-GB" dirty="0"/>
          </a:p>
        </p:txBody>
      </p:sp>
      <p:sp>
        <p:nvSpPr>
          <p:cNvPr id="8" name="Platshållare för innehåll 6">
            <a:extLst>
              <a:ext uri="{FF2B5EF4-FFF2-40B4-BE49-F238E27FC236}">
                <a16:creationId xmlns:a16="http://schemas.microsoft.com/office/drawing/2014/main" id="{E71BD36F-2D19-AD42-B3D6-3BC155EE33A5}"/>
              </a:ext>
            </a:extLst>
          </p:cNvPr>
          <p:cNvSpPr>
            <a:spLocks noGrp="1"/>
          </p:cNvSpPr>
          <p:nvPr>
            <p:ph sz="quarter" idx="14"/>
          </p:nvPr>
        </p:nvSpPr>
        <p:spPr>
          <a:xfrm>
            <a:off x="4572000" y="1116000"/>
            <a:ext cx="3427341" cy="3781438"/>
          </a:xfrm>
        </p:spPr>
        <p:txBody>
          <a:bodyPr/>
          <a:lstStyle>
            <a:lvl1pPr>
              <a:spcBef>
                <a:spcPts val="600"/>
              </a:spcBef>
              <a:defRPr sz="1400"/>
            </a:lvl1pPr>
            <a:lvl2pPr>
              <a:defRPr sz="1200"/>
            </a:lvl2pPr>
            <a:lvl3pPr>
              <a:defRPr sz="1200"/>
            </a:lvl3pPr>
            <a:lvl4pPr>
              <a:defRPr sz="1100"/>
            </a:lvl4pPr>
            <a:lvl5pPr>
              <a:defRPr sz="1100"/>
            </a:lvl5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endParaRPr lang="en-GB" dirty="0"/>
          </a:p>
        </p:txBody>
      </p:sp>
    </p:spTree>
    <p:extLst>
      <p:ext uri="{BB962C8B-B14F-4D97-AF65-F5344CB8AC3E}">
        <p14:creationId xmlns:p14="http://schemas.microsoft.com/office/powerpoint/2010/main" val="1595337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ubrik, underrubriker och två innehåll">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AEF5597-77F0-434A-A2AB-0ACCE1CD79EB}"/>
              </a:ext>
            </a:extLst>
          </p:cNvPr>
          <p:cNvSpPr>
            <a:spLocks noGrp="1"/>
          </p:cNvSpPr>
          <p:nvPr>
            <p:ph type="title"/>
          </p:nvPr>
        </p:nvSpPr>
        <p:spPr/>
        <p:txBody>
          <a:bodyPr/>
          <a:lstStyle/>
          <a:p>
            <a:r>
              <a:rPr lang="sv-SE"/>
              <a:t>Klicka här för att ändra mall för rubrikformat</a:t>
            </a:r>
            <a:endParaRPr lang="en-GB"/>
          </a:p>
        </p:txBody>
      </p:sp>
      <p:sp>
        <p:nvSpPr>
          <p:cNvPr id="4" name="Platshållare för datum 3">
            <a:extLst>
              <a:ext uri="{FF2B5EF4-FFF2-40B4-BE49-F238E27FC236}">
                <a16:creationId xmlns:a16="http://schemas.microsoft.com/office/drawing/2014/main" id="{D89E2E86-DCB5-5D40-AAC1-7A916712E6F4}"/>
              </a:ext>
            </a:extLst>
          </p:cNvPr>
          <p:cNvSpPr>
            <a:spLocks noGrp="1"/>
          </p:cNvSpPr>
          <p:nvPr>
            <p:ph type="dt" sz="half" idx="11"/>
          </p:nvPr>
        </p:nvSpPr>
        <p:spPr/>
        <p:txBody>
          <a:bodyPr/>
          <a:lstStyle/>
          <a:p>
            <a:fld id="{A7A7FA62-242B-154F-BDED-F228A40489AE}" type="datetime1">
              <a:rPr lang="sv-SE" smtClean="0"/>
              <a:t>2021-03-12</a:t>
            </a:fld>
            <a:endParaRPr lang="en-GB" dirty="0"/>
          </a:p>
        </p:txBody>
      </p:sp>
      <p:sp>
        <p:nvSpPr>
          <p:cNvPr id="5" name="Platshållare för bildnummer 4">
            <a:extLst>
              <a:ext uri="{FF2B5EF4-FFF2-40B4-BE49-F238E27FC236}">
                <a16:creationId xmlns:a16="http://schemas.microsoft.com/office/drawing/2014/main" id="{7C89D1DA-CF8E-0D44-9D15-51F737427C71}"/>
              </a:ext>
            </a:extLst>
          </p:cNvPr>
          <p:cNvSpPr>
            <a:spLocks noGrp="1"/>
          </p:cNvSpPr>
          <p:nvPr>
            <p:ph type="sldNum" sz="quarter" idx="12"/>
          </p:nvPr>
        </p:nvSpPr>
        <p:spPr/>
        <p:txBody>
          <a:bodyPr/>
          <a:lstStyle/>
          <a:p>
            <a:fld id="{C338348D-F2D3-AB47-AE2A-1D59B1E58D64}" type="slidenum">
              <a:rPr lang="en-GB" smtClean="0"/>
              <a:pPr/>
              <a:t>‹#›</a:t>
            </a:fld>
            <a:endParaRPr lang="en-GB"/>
          </a:p>
        </p:txBody>
      </p:sp>
      <p:sp>
        <p:nvSpPr>
          <p:cNvPr id="7" name="Platshållare för innehåll 6">
            <a:extLst>
              <a:ext uri="{FF2B5EF4-FFF2-40B4-BE49-F238E27FC236}">
                <a16:creationId xmlns:a16="http://schemas.microsoft.com/office/drawing/2014/main" id="{6AD6011F-45DB-6648-8334-1B4DC6E8EA92}"/>
              </a:ext>
            </a:extLst>
          </p:cNvPr>
          <p:cNvSpPr>
            <a:spLocks noGrp="1"/>
          </p:cNvSpPr>
          <p:nvPr>
            <p:ph sz="quarter" idx="13"/>
          </p:nvPr>
        </p:nvSpPr>
        <p:spPr>
          <a:xfrm>
            <a:off x="1062000" y="1458000"/>
            <a:ext cx="3427344" cy="3266400"/>
          </a:xfrm>
        </p:spPr>
        <p:txBody>
          <a:bodyPr/>
          <a:lstStyle>
            <a:lvl1pPr>
              <a:spcBef>
                <a:spcPts val="600"/>
              </a:spcBef>
              <a:defRPr sz="1400"/>
            </a:lvl1pPr>
            <a:lvl2pPr>
              <a:defRPr sz="1200"/>
            </a:lvl2pPr>
            <a:lvl3pPr>
              <a:defRPr sz="1200"/>
            </a:lvl3pPr>
            <a:lvl4pPr>
              <a:defRPr sz="1100"/>
            </a:lvl4pPr>
            <a:lvl5pPr>
              <a:defRPr sz="1100"/>
            </a:lvl5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endParaRPr lang="en-GB" dirty="0"/>
          </a:p>
        </p:txBody>
      </p:sp>
      <p:sp>
        <p:nvSpPr>
          <p:cNvPr id="8" name="Platshållare för innehåll 6">
            <a:extLst>
              <a:ext uri="{FF2B5EF4-FFF2-40B4-BE49-F238E27FC236}">
                <a16:creationId xmlns:a16="http://schemas.microsoft.com/office/drawing/2014/main" id="{E71BD36F-2D19-AD42-B3D6-3BC155EE33A5}"/>
              </a:ext>
            </a:extLst>
          </p:cNvPr>
          <p:cNvSpPr>
            <a:spLocks noGrp="1"/>
          </p:cNvSpPr>
          <p:nvPr>
            <p:ph sz="quarter" idx="14"/>
          </p:nvPr>
        </p:nvSpPr>
        <p:spPr>
          <a:xfrm>
            <a:off x="4572000" y="1458000"/>
            <a:ext cx="3427341" cy="3266400"/>
          </a:xfrm>
        </p:spPr>
        <p:txBody>
          <a:bodyPr/>
          <a:lstStyle>
            <a:lvl1pPr>
              <a:spcBef>
                <a:spcPts val="600"/>
              </a:spcBef>
              <a:defRPr sz="1400"/>
            </a:lvl1pPr>
            <a:lvl2pPr>
              <a:defRPr sz="1200"/>
            </a:lvl2pPr>
            <a:lvl3pPr>
              <a:defRPr sz="1200"/>
            </a:lvl3pPr>
            <a:lvl4pPr>
              <a:defRPr sz="1100"/>
            </a:lvl4pPr>
            <a:lvl5pPr>
              <a:defRPr sz="1100"/>
            </a:lvl5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endParaRPr lang="en-GB" dirty="0"/>
          </a:p>
        </p:txBody>
      </p:sp>
      <p:sp>
        <p:nvSpPr>
          <p:cNvPr id="9" name="Platshållare för text 2">
            <a:extLst>
              <a:ext uri="{FF2B5EF4-FFF2-40B4-BE49-F238E27FC236}">
                <a16:creationId xmlns:a16="http://schemas.microsoft.com/office/drawing/2014/main" id="{5036AF80-4CD2-454D-A2BD-8376F1D80549}"/>
              </a:ext>
            </a:extLst>
          </p:cNvPr>
          <p:cNvSpPr>
            <a:spLocks noGrp="1"/>
          </p:cNvSpPr>
          <p:nvPr>
            <p:ph type="body" idx="1"/>
          </p:nvPr>
        </p:nvSpPr>
        <p:spPr>
          <a:xfrm>
            <a:off x="1062000" y="1051200"/>
            <a:ext cx="3427342" cy="327722"/>
          </a:xfrm>
        </p:spPr>
        <p:txBody>
          <a:bodyPr anchor="b">
            <a:noAutofit/>
          </a:bodyPr>
          <a:lstStyle>
            <a:lvl1pPr marL="0" indent="0">
              <a:buNone/>
              <a:defRPr sz="1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dirty="0"/>
              <a:t>Klicka här för att ändra format på bakgrundstexten</a:t>
            </a:r>
          </a:p>
        </p:txBody>
      </p:sp>
      <p:sp>
        <p:nvSpPr>
          <p:cNvPr id="10" name="Platshållare för text 4">
            <a:extLst>
              <a:ext uri="{FF2B5EF4-FFF2-40B4-BE49-F238E27FC236}">
                <a16:creationId xmlns:a16="http://schemas.microsoft.com/office/drawing/2014/main" id="{BD1EFFC8-506E-5A4A-B12B-1ED4D1958FC5}"/>
              </a:ext>
            </a:extLst>
          </p:cNvPr>
          <p:cNvSpPr>
            <a:spLocks noGrp="1"/>
          </p:cNvSpPr>
          <p:nvPr>
            <p:ph type="body" sz="quarter" idx="3"/>
          </p:nvPr>
        </p:nvSpPr>
        <p:spPr>
          <a:xfrm>
            <a:off x="4572000" y="1051200"/>
            <a:ext cx="3427341" cy="327722"/>
          </a:xfrm>
        </p:spPr>
        <p:txBody>
          <a:bodyPr anchor="b">
            <a:noAutofit/>
          </a:bodyPr>
          <a:lstStyle>
            <a:lvl1pPr marL="0" indent="0">
              <a:buNone/>
              <a:defRPr sz="1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dirty="0"/>
              <a:t>Klicka här för att ändra format på bakgrundstexten</a:t>
            </a:r>
          </a:p>
        </p:txBody>
      </p:sp>
    </p:spTree>
    <p:extLst>
      <p:ext uri="{BB962C8B-B14F-4D97-AF65-F5344CB8AC3E}">
        <p14:creationId xmlns:p14="http://schemas.microsoft.com/office/powerpoint/2010/main" val="2559558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ubrik och bi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F99213F7-29AE-3348-BA14-276452F17522}"/>
              </a:ext>
            </a:extLst>
          </p:cNvPr>
          <p:cNvSpPr>
            <a:spLocks noGrp="1"/>
          </p:cNvSpPr>
          <p:nvPr>
            <p:ph type="title"/>
          </p:nvPr>
        </p:nvSpPr>
        <p:spPr/>
        <p:txBody>
          <a:bodyPr/>
          <a:lstStyle/>
          <a:p>
            <a:r>
              <a:rPr lang="sv-SE"/>
              <a:t>Klicka här för att ändra mall för rubrikformat</a:t>
            </a:r>
            <a:endParaRPr lang="en-GB"/>
          </a:p>
        </p:txBody>
      </p:sp>
      <p:sp>
        <p:nvSpPr>
          <p:cNvPr id="4" name="Platshållare för datum 3">
            <a:extLst>
              <a:ext uri="{FF2B5EF4-FFF2-40B4-BE49-F238E27FC236}">
                <a16:creationId xmlns:a16="http://schemas.microsoft.com/office/drawing/2014/main" id="{DEE58744-88EE-9F48-B53F-195692071B89}"/>
              </a:ext>
            </a:extLst>
          </p:cNvPr>
          <p:cNvSpPr>
            <a:spLocks noGrp="1"/>
          </p:cNvSpPr>
          <p:nvPr>
            <p:ph type="dt" sz="half" idx="11"/>
          </p:nvPr>
        </p:nvSpPr>
        <p:spPr/>
        <p:txBody>
          <a:bodyPr/>
          <a:lstStyle/>
          <a:p>
            <a:fld id="{0D45677C-6021-4B4B-8D00-4AA6DB0D4902}" type="datetime1">
              <a:rPr lang="sv-SE" smtClean="0"/>
              <a:t>2021-03-12</a:t>
            </a:fld>
            <a:endParaRPr lang="en-GB" dirty="0"/>
          </a:p>
        </p:txBody>
      </p:sp>
      <p:sp>
        <p:nvSpPr>
          <p:cNvPr id="5" name="Platshållare för bildnummer 4">
            <a:extLst>
              <a:ext uri="{FF2B5EF4-FFF2-40B4-BE49-F238E27FC236}">
                <a16:creationId xmlns:a16="http://schemas.microsoft.com/office/drawing/2014/main" id="{12052B00-675E-0049-A5DB-D785D6290EF5}"/>
              </a:ext>
            </a:extLst>
          </p:cNvPr>
          <p:cNvSpPr>
            <a:spLocks noGrp="1"/>
          </p:cNvSpPr>
          <p:nvPr>
            <p:ph type="sldNum" sz="quarter" idx="12"/>
          </p:nvPr>
        </p:nvSpPr>
        <p:spPr/>
        <p:txBody>
          <a:bodyPr/>
          <a:lstStyle/>
          <a:p>
            <a:fld id="{C338348D-F2D3-AB47-AE2A-1D59B1E58D64}" type="slidenum">
              <a:rPr lang="en-GB" smtClean="0"/>
              <a:pPr/>
              <a:t>‹#›</a:t>
            </a:fld>
            <a:endParaRPr lang="en-GB"/>
          </a:p>
        </p:txBody>
      </p:sp>
      <p:sp>
        <p:nvSpPr>
          <p:cNvPr id="7" name="Platshållare för bild 6">
            <a:extLst>
              <a:ext uri="{FF2B5EF4-FFF2-40B4-BE49-F238E27FC236}">
                <a16:creationId xmlns:a16="http://schemas.microsoft.com/office/drawing/2014/main" id="{4CD2FD66-7FAA-AE47-8A10-92EF24064E28}"/>
              </a:ext>
            </a:extLst>
          </p:cNvPr>
          <p:cNvSpPr>
            <a:spLocks noGrp="1"/>
          </p:cNvSpPr>
          <p:nvPr>
            <p:ph type="pic" sz="quarter" idx="13"/>
          </p:nvPr>
        </p:nvSpPr>
        <p:spPr>
          <a:xfrm>
            <a:off x="250825" y="1182688"/>
            <a:ext cx="8642350" cy="3541712"/>
          </a:xfrm>
        </p:spPr>
        <p:txBody>
          <a:bodyPr/>
          <a:lstStyle>
            <a:lvl1pPr marL="0" indent="0">
              <a:buNone/>
              <a:defRPr/>
            </a:lvl1pPr>
          </a:lstStyle>
          <a:p>
            <a:endParaRPr lang="en-GB" dirty="0"/>
          </a:p>
        </p:txBody>
      </p:sp>
    </p:spTree>
    <p:extLst>
      <p:ext uri="{BB962C8B-B14F-4D97-AF65-F5344CB8AC3E}">
        <p14:creationId xmlns:p14="http://schemas.microsoft.com/office/powerpoint/2010/main" val="3517774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ubrik och två bilder">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F99213F7-29AE-3348-BA14-276452F17522}"/>
              </a:ext>
            </a:extLst>
          </p:cNvPr>
          <p:cNvSpPr>
            <a:spLocks noGrp="1"/>
          </p:cNvSpPr>
          <p:nvPr>
            <p:ph type="title"/>
          </p:nvPr>
        </p:nvSpPr>
        <p:spPr/>
        <p:txBody>
          <a:bodyPr/>
          <a:lstStyle/>
          <a:p>
            <a:r>
              <a:rPr lang="sv-SE"/>
              <a:t>Klicka här för att ändra mall för rubrikformat</a:t>
            </a:r>
            <a:endParaRPr lang="en-GB"/>
          </a:p>
        </p:txBody>
      </p:sp>
      <p:sp>
        <p:nvSpPr>
          <p:cNvPr id="4" name="Platshållare för datum 3">
            <a:extLst>
              <a:ext uri="{FF2B5EF4-FFF2-40B4-BE49-F238E27FC236}">
                <a16:creationId xmlns:a16="http://schemas.microsoft.com/office/drawing/2014/main" id="{DEE58744-88EE-9F48-B53F-195692071B89}"/>
              </a:ext>
            </a:extLst>
          </p:cNvPr>
          <p:cNvSpPr>
            <a:spLocks noGrp="1"/>
          </p:cNvSpPr>
          <p:nvPr>
            <p:ph type="dt" sz="half" idx="11"/>
          </p:nvPr>
        </p:nvSpPr>
        <p:spPr/>
        <p:txBody>
          <a:bodyPr/>
          <a:lstStyle/>
          <a:p>
            <a:fld id="{141755ED-D54E-694B-A391-7B1A4BC3BA77}" type="datetime1">
              <a:rPr lang="sv-SE" smtClean="0"/>
              <a:t>2021-03-12</a:t>
            </a:fld>
            <a:endParaRPr lang="en-GB" dirty="0"/>
          </a:p>
        </p:txBody>
      </p:sp>
      <p:sp>
        <p:nvSpPr>
          <p:cNvPr id="5" name="Platshållare för bildnummer 4">
            <a:extLst>
              <a:ext uri="{FF2B5EF4-FFF2-40B4-BE49-F238E27FC236}">
                <a16:creationId xmlns:a16="http://schemas.microsoft.com/office/drawing/2014/main" id="{12052B00-675E-0049-A5DB-D785D6290EF5}"/>
              </a:ext>
            </a:extLst>
          </p:cNvPr>
          <p:cNvSpPr>
            <a:spLocks noGrp="1"/>
          </p:cNvSpPr>
          <p:nvPr>
            <p:ph type="sldNum" sz="quarter" idx="12"/>
          </p:nvPr>
        </p:nvSpPr>
        <p:spPr/>
        <p:txBody>
          <a:bodyPr/>
          <a:lstStyle/>
          <a:p>
            <a:fld id="{C338348D-F2D3-AB47-AE2A-1D59B1E58D64}" type="slidenum">
              <a:rPr lang="en-GB" smtClean="0"/>
              <a:pPr/>
              <a:t>‹#›</a:t>
            </a:fld>
            <a:endParaRPr lang="en-GB"/>
          </a:p>
        </p:txBody>
      </p:sp>
      <p:sp>
        <p:nvSpPr>
          <p:cNvPr id="7" name="Platshållare för bild 6">
            <a:extLst>
              <a:ext uri="{FF2B5EF4-FFF2-40B4-BE49-F238E27FC236}">
                <a16:creationId xmlns:a16="http://schemas.microsoft.com/office/drawing/2014/main" id="{4CD2FD66-7FAA-AE47-8A10-92EF24064E28}"/>
              </a:ext>
            </a:extLst>
          </p:cNvPr>
          <p:cNvSpPr>
            <a:spLocks noGrp="1"/>
          </p:cNvSpPr>
          <p:nvPr>
            <p:ph type="pic" sz="quarter" idx="13"/>
          </p:nvPr>
        </p:nvSpPr>
        <p:spPr>
          <a:xfrm>
            <a:off x="250825" y="1183342"/>
            <a:ext cx="4282057" cy="3541058"/>
          </a:xfrm>
        </p:spPr>
        <p:txBody>
          <a:bodyPr/>
          <a:lstStyle>
            <a:lvl1pPr marL="0" indent="0">
              <a:buNone/>
              <a:defRPr/>
            </a:lvl1pPr>
          </a:lstStyle>
          <a:p>
            <a:endParaRPr lang="en-GB" dirty="0"/>
          </a:p>
        </p:txBody>
      </p:sp>
      <p:sp>
        <p:nvSpPr>
          <p:cNvPr id="8" name="Platshållare för bild 6">
            <a:extLst>
              <a:ext uri="{FF2B5EF4-FFF2-40B4-BE49-F238E27FC236}">
                <a16:creationId xmlns:a16="http://schemas.microsoft.com/office/drawing/2014/main" id="{F471D766-023C-E042-B60C-5AA70DCA1212}"/>
              </a:ext>
            </a:extLst>
          </p:cNvPr>
          <p:cNvSpPr>
            <a:spLocks noGrp="1"/>
          </p:cNvSpPr>
          <p:nvPr>
            <p:ph type="pic" sz="quarter" idx="14"/>
          </p:nvPr>
        </p:nvSpPr>
        <p:spPr>
          <a:xfrm>
            <a:off x="4611119" y="1183342"/>
            <a:ext cx="4282055" cy="3541058"/>
          </a:xfrm>
        </p:spPr>
        <p:txBody>
          <a:bodyPr/>
          <a:lstStyle>
            <a:lvl1pPr marL="0" indent="0">
              <a:buNone/>
              <a:defRPr/>
            </a:lvl1pPr>
          </a:lstStyle>
          <a:p>
            <a:endParaRPr lang="en-GB" dirty="0"/>
          </a:p>
        </p:txBody>
      </p:sp>
    </p:spTree>
    <p:extLst>
      <p:ext uri="{BB962C8B-B14F-4D97-AF65-F5344CB8AC3E}">
        <p14:creationId xmlns:p14="http://schemas.microsoft.com/office/powerpoint/2010/main" val="1901281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ast rubrik">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106286D3-8649-524C-AC90-FF2F69102F70}"/>
              </a:ext>
            </a:extLst>
          </p:cNvPr>
          <p:cNvSpPr>
            <a:spLocks noGrp="1"/>
          </p:cNvSpPr>
          <p:nvPr>
            <p:ph type="title"/>
          </p:nvPr>
        </p:nvSpPr>
        <p:spPr/>
        <p:txBody>
          <a:bodyPr/>
          <a:lstStyle/>
          <a:p>
            <a:r>
              <a:rPr lang="sv-SE" dirty="0"/>
              <a:t>Klicka här för att ändra mall för rubrikformat</a:t>
            </a:r>
            <a:endParaRPr lang="en-GB" dirty="0"/>
          </a:p>
        </p:txBody>
      </p:sp>
      <p:sp>
        <p:nvSpPr>
          <p:cNvPr id="4" name="Platshållare för datum 3">
            <a:extLst>
              <a:ext uri="{FF2B5EF4-FFF2-40B4-BE49-F238E27FC236}">
                <a16:creationId xmlns:a16="http://schemas.microsoft.com/office/drawing/2014/main" id="{EE417B25-3466-4D4E-9932-2BC6E1D868B5}"/>
              </a:ext>
            </a:extLst>
          </p:cNvPr>
          <p:cNvSpPr>
            <a:spLocks noGrp="1"/>
          </p:cNvSpPr>
          <p:nvPr>
            <p:ph type="dt" sz="half" idx="11"/>
          </p:nvPr>
        </p:nvSpPr>
        <p:spPr/>
        <p:txBody>
          <a:bodyPr/>
          <a:lstStyle/>
          <a:p>
            <a:fld id="{C55EB1E9-4E18-5549-8E17-04A05D374244}" type="datetime1">
              <a:rPr lang="sv-SE" smtClean="0"/>
              <a:t>2021-03-12</a:t>
            </a:fld>
            <a:endParaRPr lang="en-GB" dirty="0"/>
          </a:p>
        </p:txBody>
      </p:sp>
      <p:sp>
        <p:nvSpPr>
          <p:cNvPr id="5" name="Platshållare för bildnummer 4">
            <a:extLst>
              <a:ext uri="{FF2B5EF4-FFF2-40B4-BE49-F238E27FC236}">
                <a16:creationId xmlns:a16="http://schemas.microsoft.com/office/drawing/2014/main" id="{31573EF2-0F29-FC4E-8D8C-6C9A6BED7D41}"/>
              </a:ext>
            </a:extLst>
          </p:cNvPr>
          <p:cNvSpPr>
            <a:spLocks noGrp="1"/>
          </p:cNvSpPr>
          <p:nvPr>
            <p:ph type="sldNum" sz="quarter" idx="12"/>
          </p:nvPr>
        </p:nvSpPr>
        <p:spPr/>
        <p:txBody>
          <a:bodyPr/>
          <a:lstStyle/>
          <a:p>
            <a:fld id="{C338348D-F2D3-AB47-AE2A-1D59B1E58D64}" type="slidenum">
              <a:rPr lang="en-GB" smtClean="0"/>
              <a:pPr/>
              <a:t>‹#›</a:t>
            </a:fld>
            <a:endParaRPr lang="en-GB"/>
          </a:p>
        </p:txBody>
      </p:sp>
    </p:spTree>
    <p:extLst>
      <p:ext uri="{BB962C8B-B14F-4D97-AF65-F5344CB8AC3E}">
        <p14:creationId xmlns:p14="http://schemas.microsoft.com/office/powerpoint/2010/main" val="1477115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upp 15">
            <a:extLst>
              <a:ext uri="{FF2B5EF4-FFF2-40B4-BE49-F238E27FC236}">
                <a16:creationId xmlns:a16="http://schemas.microsoft.com/office/drawing/2014/main" id="{8FC9BCA9-8112-B140-ADE9-6824270029CC}"/>
              </a:ext>
            </a:extLst>
          </p:cNvPr>
          <p:cNvGrpSpPr/>
          <p:nvPr userDrawn="1"/>
        </p:nvGrpSpPr>
        <p:grpSpPr>
          <a:xfrm>
            <a:off x="0" y="0"/>
            <a:ext cx="1172780" cy="1181100"/>
            <a:chOff x="0" y="0"/>
            <a:chExt cx="1118774" cy="1126711"/>
          </a:xfrm>
          <a:noFill/>
        </p:grpSpPr>
        <p:pic>
          <p:nvPicPr>
            <p:cNvPr id="17" name="Picture 2">
              <a:extLst>
                <a:ext uri="{FF2B5EF4-FFF2-40B4-BE49-F238E27FC236}">
                  <a16:creationId xmlns:a16="http://schemas.microsoft.com/office/drawing/2014/main" id="{5CC0A999-4F7B-8C4E-8149-C4EAA0A4A500}"/>
                </a:ext>
              </a:extLst>
            </p:cNvPr>
            <p:cNvPicPr>
              <a:picLocks noChangeArrowheads="1"/>
            </p:cNvPicPr>
            <p:nvPr userDrawn="1"/>
          </p:nvPicPr>
          <p:blipFill>
            <a:blip r:embed="rId10" cstate="print">
              <a:extLst>
                <a:ext uri="{28A0092B-C50C-407E-A947-70E740481C1C}">
                  <a14:useLocalDpi xmlns:a14="http://schemas.microsoft.com/office/drawing/2010/main"/>
                </a:ext>
              </a:extLst>
            </a:blip>
            <a:srcRect/>
            <a:stretch>
              <a:fillRect/>
            </a:stretch>
          </p:blipFill>
          <p:spPr bwMode="auto">
            <a:xfrm>
              <a:off x="238674" y="237964"/>
              <a:ext cx="641393" cy="64978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8" name="Grupp 17">
              <a:extLst>
                <a:ext uri="{FF2B5EF4-FFF2-40B4-BE49-F238E27FC236}">
                  <a16:creationId xmlns:a16="http://schemas.microsoft.com/office/drawing/2014/main" id="{69D53D63-D667-E84D-A90C-8D11EC9E4B53}"/>
                </a:ext>
              </a:extLst>
            </p:cNvPr>
            <p:cNvGrpSpPr>
              <a:grpSpLocks noChangeAspect="1"/>
            </p:cNvGrpSpPr>
            <p:nvPr/>
          </p:nvGrpSpPr>
          <p:grpSpPr>
            <a:xfrm>
              <a:off x="440017" y="0"/>
              <a:ext cx="238707" cy="238781"/>
              <a:chOff x="2212991" y="4839051"/>
              <a:chExt cx="754419" cy="754653"/>
            </a:xfrm>
            <a:grpFill/>
          </p:grpSpPr>
          <p:sp>
            <p:nvSpPr>
              <p:cNvPr id="55" name="Rektangel 54">
                <a:extLst>
                  <a:ext uri="{FF2B5EF4-FFF2-40B4-BE49-F238E27FC236}">
                    <a16:creationId xmlns:a16="http://schemas.microsoft.com/office/drawing/2014/main" id="{9B6D8BC4-515D-A14B-BF16-35FC559D15C0}"/>
                  </a:ext>
                </a:extLst>
              </p:cNvPr>
              <p:cNvSpPr/>
              <p:nvPr userDrawn="1"/>
            </p:nvSpPr>
            <p:spPr>
              <a:xfrm>
                <a:off x="2212991"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6" name="Rektangel 55">
                <a:extLst>
                  <a:ext uri="{FF2B5EF4-FFF2-40B4-BE49-F238E27FC236}">
                    <a16:creationId xmlns:a16="http://schemas.microsoft.com/office/drawing/2014/main" id="{6A8074B4-32D4-7D4D-99B1-C1E5BCA4C294}"/>
                  </a:ext>
                </a:extLst>
              </p:cNvPr>
              <p:cNvSpPr/>
              <p:nvPr userDrawn="1"/>
            </p:nvSpPr>
            <p:spPr>
              <a:xfrm>
                <a:off x="2212991"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7" name="Rektangel 56">
                <a:extLst>
                  <a:ext uri="{FF2B5EF4-FFF2-40B4-BE49-F238E27FC236}">
                    <a16:creationId xmlns:a16="http://schemas.microsoft.com/office/drawing/2014/main" id="{5DF1CC6E-E23D-7846-B935-B6D685DE5D3F}"/>
                  </a:ext>
                </a:extLst>
              </p:cNvPr>
              <p:cNvSpPr/>
              <p:nvPr userDrawn="1"/>
            </p:nvSpPr>
            <p:spPr>
              <a:xfrm>
                <a:off x="2212991"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8" name="Rektangel 57">
                <a:extLst>
                  <a:ext uri="{FF2B5EF4-FFF2-40B4-BE49-F238E27FC236}">
                    <a16:creationId xmlns:a16="http://schemas.microsoft.com/office/drawing/2014/main" id="{E0344D03-8FC1-6B4D-BBDE-3DAE45779BC4}"/>
                  </a:ext>
                </a:extLst>
              </p:cNvPr>
              <p:cNvSpPr/>
              <p:nvPr userDrawn="1"/>
            </p:nvSpPr>
            <p:spPr>
              <a:xfrm>
                <a:off x="2464464"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9" name="Rektangel 58">
                <a:extLst>
                  <a:ext uri="{FF2B5EF4-FFF2-40B4-BE49-F238E27FC236}">
                    <a16:creationId xmlns:a16="http://schemas.microsoft.com/office/drawing/2014/main" id="{1ADEEFC8-FFFE-B543-9D4F-F5E7FFED0956}"/>
                  </a:ext>
                </a:extLst>
              </p:cNvPr>
              <p:cNvSpPr/>
              <p:nvPr userDrawn="1"/>
            </p:nvSpPr>
            <p:spPr>
              <a:xfrm>
                <a:off x="2715937"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0" name="Rektangel 59">
                <a:extLst>
                  <a:ext uri="{FF2B5EF4-FFF2-40B4-BE49-F238E27FC236}">
                    <a16:creationId xmlns:a16="http://schemas.microsoft.com/office/drawing/2014/main" id="{F8D556CD-9A22-3549-83E4-AC3754C40CA8}"/>
                  </a:ext>
                </a:extLst>
              </p:cNvPr>
              <p:cNvSpPr/>
              <p:nvPr userDrawn="1"/>
            </p:nvSpPr>
            <p:spPr>
              <a:xfrm>
                <a:off x="2464464"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1" name="Rektangel 60">
                <a:extLst>
                  <a:ext uri="{FF2B5EF4-FFF2-40B4-BE49-F238E27FC236}">
                    <a16:creationId xmlns:a16="http://schemas.microsoft.com/office/drawing/2014/main" id="{483B93B1-26EF-844F-BD73-0AB10B74D5DE}"/>
                  </a:ext>
                </a:extLst>
              </p:cNvPr>
              <p:cNvSpPr/>
              <p:nvPr userDrawn="1"/>
            </p:nvSpPr>
            <p:spPr>
              <a:xfrm>
                <a:off x="2715937"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2" name="Rektangel 61">
                <a:extLst>
                  <a:ext uri="{FF2B5EF4-FFF2-40B4-BE49-F238E27FC236}">
                    <a16:creationId xmlns:a16="http://schemas.microsoft.com/office/drawing/2014/main" id="{54D47BB5-122C-2748-A219-5604D6DB5EAD}"/>
                  </a:ext>
                </a:extLst>
              </p:cNvPr>
              <p:cNvSpPr/>
              <p:nvPr userDrawn="1"/>
            </p:nvSpPr>
            <p:spPr>
              <a:xfrm>
                <a:off x="2715937"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3" name="Rektangel 62">
                <a:extLst>
                  <a:ext uri="{FF2B5EF4-FFF2-40B4-BE49-F238E27FC236}">
                    <a16:creationId xmlns:a16="http://schemas.microsoft.com/office/drawing/2014/main" id="{39F3589B-0BFD-5640-9CF3-FAF5F7063F1A}"/>
                  </a:ext>
                </a:extLst>
              </p:cNvPr>
              <p:cNvSpPr/>
              <p:nvPr userDrawn="1"/>
            </p:nvSpPr>
            <p:spPr>
              <a:xfrm>
                <a:off x="2464464"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19" name="Grupp 18">
              <a:extLst>
                <a:ext uri="{FF2B5EF4-FFF2-40B4-BE49-F238E27FC236}">
                  <a16:creationId xmlns:a16="http://schemas.microsoft.com/office/drawing/2014/main" id="{BFB3C6E5-14B8-784E-8FB1-95AADD256478}"/>
                </a:ext>
              </a:extLst>
            </p:cNvPr>
            <p:cNvGrpSpPr>
              <a:grpSpLocks noChangeAspect="1"/>
            </p:cNvGrpSpPr>
            <p:nvPr/>
          </p:nvGrpSpPr>
          <p:grpSpPr>
            <a:xfrm>
              <a:off x="440017" y="887930"/>
              <a:ext cx="238707" cy="238781"/>
              <a:chOff x="2212991" y="4839051"/>
              <a:chExt cx="754419" cy="754653"/>
            </a:xfrm>
            <a:grpFill/>
          </p:grpSpPr>
          <p:sp>
            <p:nvSpPr>
              <p:cNvPr id="46" name="Rektangel 45">
                <a:extLst>
                  <a:ext uri="{FF2B5EF4-FFF2-40B4-BE49-F238E27FC236}">
                    <a16:creationId xmlns:a16="http://schemas.microsoft.com/office/drawing/2014/main" id="{8FF3B2D3-7968-8841-B69E-C92F6F383163}"/>
                  </a:ext>
                </a:extLst>
              </p:cNvPr>
              <p:cNvSpPr/>
              <p:nvPr userDrawn="1"/>
            </p:nvSpPr>
            <p:spPr>
              <a:xfrm>
                <a:off x="2212991"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7" name="Rektangel 46">
                <a:extLst>
                  <a:ext uri="{FF2B5EF4-FFF2-40B4-BE49-F238E27FC236}">
                    <a16:creationId xmlns:a16="http://schemas.microsoft.com/office/drawing/2014/main" id="{9C6FD4FD-051C-7D44-A009-64B5F0CF97F5}"/>
                  </a:ext>
                </a:extLst>
              </p:cNvPr>
              <p:cNvSpPr/>
              <p:nvPr userDrawn="1"/>
            </p:nvSpPr>
            <p:spPr>
              <a:xfrm>
                <a:off x="2212991"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8" name="Rektangel 47">
                <a:extLst>
                  <a:ext uri="{FF2B5EF4-FFF2-40B4-BE49-F238E27FC236}">
                    <a16:creationId xmlns:a16="http://schemas.microsoft.com/office/drawing/2014/main" id="{D122B4FC-27BC-B84C-9081-BA4D2B8110D6}"/>
                  </a:ext>
                </a:extLst>
              </p:cNvPr>
              <p:cNvSpPr/>
              <p:nvPr userDrawn="1"/>
            </p:nvSpPr>
            <p:spPr>
              <a:xfrm>
                <a:off x="2212991"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9" name="Rektangel 48">
                <a:extLst>
                  <a:ext uri="{FF2B5EF4-FFF2-40B4-BE49-F238E27FC236}">
                    <a16:creationId xmlns:a16="http://schemas.microsoft.com/office/drawing/2014/main" id="{C2B70FAB-C9FA-2A44-9029-57E8DB422861}"/>
                  </a:ext>
                </a:extLst>
              </p:cNvPr>
              <p:cNvSpPr/>
              <p:nvPr userDrawn="1"/>
            </p:nvSpPr>
            <p:spPr>
              <a:xfrm>
                <a:off x="2464464"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0" name="Rektangel 49">
                <a:extLst>
                  <a:ext uri="{FF2B5EF4-FFF2-40B4-BE49-F238E27FC236}">
                    <a16:creationId xmlns:a16="http://schemas.microsoft.com/office/drawing/2014/main" id="{A5278468-9F40-3949-88D4-236CB2B2ABC3}"/>
                  </a:ext>
                </a:extLst>
              </p:cNvPr>
              <p:cNvSpPr/>
              <p:nvPr userDrawn="1"/>
            </p:nvSpPr>
            <p:spPr>
              <a:xfrm>
                <a:off x="2715937"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1" name="Rektangel 50">
                <a:extLst>
                  <a:ext uri="{FF2B5EF4-FFF2-40B4-BE49-F238E27FC236}">
                    <a16:creationId xmlns:a16="http://schemas.microsoft.com/office/drawing/2014/main" id="{14A7F17F-2E72-7B46-9CD0-02CCB8739BB5}"/>
                  </a:ext>
                </a:extLst>
              </p:cNvPr>
              <p:cNvSpPr/>
              <p:nvPr userDrawn="1"/>
            </p:nvSpPr>
            <p:spPr>
              <a:xfrm>
                <a:off x="2464464"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2" name="Rektangel 51">
                <a:extLst>
                  <a:ext uri="{FF2B5EF4-FFF2-40B4-BE49-F238E27FC236}">
                    <a16:creationId xmlns:a16="http://schemas.microsoft.com/office/drawing/2014/main" id="{93801361-770D-6F40-89DC-EB545DDB8AFF}"/>
                  </a:ext>
                </a:extLst>
              </p:cNvPr>
              <p:cNvSpPr/>
              <p:nvPr userDrawn="1"/>
            </p:nvSpPr>
            <p:spPr>
              <a:xfrm>
                <a:off x="2715937"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3" name="Rektangel 52">
                <a:extLst>
                  <a:ext uri="{FF2B5EF4-FFF2-40B4-BE49-F238E27FC236}">
                    <a16:creationId xmlns:a16="http://schemas.microsoft.com/office/drawing/2014/main" id="{08944139-F9F3-7943-BCEB-BE4B04164A28}"/>
                  </a:ext>
                </a:extLst>
              </p:cNvPr>
              <p:cNvSpPr/>
              <p:nvPr userDrawn="1"/>
            </p:nvSpPr>
            <p:spPr>
              <a:xfrm>
                <a:off x="2715937"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4" name="Rektangel 53">
                <a:extLst>
                  <a:ext uri="{FF2B5EF4-FFF2-40B4-BE49-F238E27FC236}">
                    <a16:creationId xmlns:a16="http://schemas.microsoft.com/office/drawing/2014/main" id="{3A4FBAF0-741B-2149-90C7-535640089BF3}"/>
                  </a:ext>
                </a:extLst>
              </p:cNvPr>
              <p:cNvSpPr/>
              <p:nvPr userDrawn="1"/>
            </p:nvSpPr>
            <p:spPr>
              <a:xfrm>
                <a:off x="2464464"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20" name="Grupp 19">
              <a:extLst>
                <a:ext uri="{FF2B5EF4-FFF2-40B4-BE49-F238E27FC236}">
                  <a16:creationId xmlns:a16="http://schemas.microsoft.com/office/drawing/2014/main" id="{58807A2E-9697-D74B-98B0-162AE365508C}"/>
                </a:ext>
              </a:extLst>
            </p:cNvPr>
            <p:cNvGrpSpPr>
              <a:grpSpLocks noChangeAspect="1"/>
            </p:cNvGrpSpPr>
            <p:nvPr/>
          </p:nvGrpSpPr>
          <p:grpSpPr>
            <a:xfrm>
              <a:off x="0" y="443465"/>
              <a:ext cx="238707" cy="238781"/>
              <a:chOff x="2212991" y="4839051"/>
              <a:chExt cx="754419" cy="754653"/>
            </a:xfrm>
            <a:grpFill/>
          </p:grpSpPr>
          <p:sp>
            <p:nvSpPr>
              <p:cNvPr id="37" name="Rektangel 36">
                <a:extLst>
                  <a:ext uri="{FF2B5EF4-FFF2-40B4-BE49-F238E27FC236}">
                    <a16:creationId xmlns:a16="http://schemas.microsoft.com/office/drawing/2014/main" id="{81418C15-36C2-3E44-A14C-7074CE448558}"/>
                  </a:ext>
                </a:extLst>
              </p:cNvPr>
              <p:cNvSpPr/>
              <p:nvPr userDrawn="1"/>
            </p:nvSpPr>
            <p:spPr>
              <a:xfrm>
                <a:off x="2212991"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8" name="Rektangel 37">
                <a:extLst>
                  <a:ext uri="{FF2B5EF4-FFF2-40B4-BE49-F238E27FC236}">
                    <a16:creationId xmlns:a16="http://schemas.microsoft.com/office/drawing/2014/main" id="{44833AF8-4999-7D4F-AE3B-8B0F9A33DFDF}"/>
                  </a:ext>
                </a:extLst>
              </p:cNvPr>
              <p:cNvSpPr/>
              <p:nvPr userDrawn="1"/>
            </p:nvSpPr>
            <p:spPr>
              <a:xfrm>
                <a:off x="2212991"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9" name="Rektangel 38">
                <a:extLst>
                  <a:ext uri="{FF2B5EF4-FFF2-40B4-BE49-F238E27FC236}">
                    <a16:creationId xmlns:a16="http://schemas.microsoft.com/office/drawing/2014/main" id="{FF4139E5-A452-9845-824A-43F6502DE50C}"/>
                  </a:ext>
                </a:extLst>
              </p:cNvPr>
              <p:cNvSpPr/>
              <p:nvPr userDrawn="1"/>
            </p:nvSpPr>
            <p:spPr>
              <a:xfrm>
                <a:off x="2212991"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0" name="Rektangel 39">
                <a:extLst>
                  <a:ext uri="{FF2B5EF4-FFF2-40B4-BE49-F238E27FC236}">
                    <a16:creationId xmlns:a16="http://schemas.microsoft.com/office/drawing/2014/main" id="{183BB7F3-8509-4B45-9508-7FA6F428C163}"/>
                  </a:ext>
                </a:extLst>
              </p:cNvPr>
              <p:cNvSpPr/>
              <p:nvPr userDrawn="1"/>
            </p:nvSpPr>
            <p:spPr>
              <a:xfrm>
                <a:off x="2464464"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1" name="Rektangel 40">
                <a:extLst>
                  <a:ext uri="{FF2B5EF4-FFF2-40B4-BE49-F238E27FC236}">
                    <a16:creationId xmlns:a16="http://schemas.microsoft.com/office/drawing/2014/main" id="{DE036BB2-A884-814F-B716-7468FF3E1938}"/>
                  </a:ext>
                </a:extLst>
              </p:cNvPr>
              <p:cNvSpPr/>
              <p:nvPr userDrawn="1"/>
            </p:nvSpPr>
            <p:spPr>
              <a:xfrm>
                <a:off x="2715937"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2" name="Rektangel 41">
                <a:extLst>
                  <a:ext uri="{FF2B5EF4-FFF2-40B4-BE49-F238E27FC236}">
                    <a16:creationId xmlns:a16="http://schemas.microsoft.com/office/drawing/2014/main" id="{8C10D231-9633-4D40-8745-05CD67ACEB58}"/>
                  </a:ext>
                </a:extLst>
              </p:cNvPr>
              <p:cNvSpPr/>
              <p:nvPr userDrawn="1"/>
            </p:nvSpPr>
            <p:spPr>
              <a:xfrm>
                <a:off x="2464464"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3" name="Rektangel 42">
                <a:extLst>
                  <a:ext uri="{FF2B5EF4-FFF2-40B4-BE49-F238E27FC236}">
                    <a16:creationId xmlns:a16="http://schemas.microsoft.com/office/drawing/2014/main" id="{23A536BF-0D41-6E4F-985C-BE1F16D015F7}"/>
                  </a:ext>
                </a:extLst>
              </p:cNvPr>
              <p:cNvSpPr/>
              <p:nvPr userDrawn="1"/>
            </p:nvSpPr>
            <p:spPr>
              <a:xfrm>
                <a:off x="2715937"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4" name="Rektangel 43">
                <a:extLst>
                  <a:ext uri="{FF2B5EF4-FFF2-40B4-BE49-F238E27FC236}">
                    <a16:creationId xmlns:a16="http://schemas.microsoft.com/office/drawing/2014/main" id="{BA63BD33-740B-0441-BEB3-D86ED464D5A4}"/>
                  </a:ext>
                </a:extLst>
              </p:cNvPr>
              <p:cNvSpPr/>
              <p:nvPr userDrawn="1"/>
            </p:nvSpPr>
            <p:spPr>
              <a:xfrm>
                <a:off x="2715937"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5" name="Rektangel 44">
                <a:extLst>
                  <a:ext uri="{FF2B5EF4-FFF2-40B4-BE49-F238E27FC236}">
                    <a16:creationId xmlns:a16="http://schemas.microsoft.com/office/drawing/2014/main" id="{56D57299-ADB2-AF45-A47F-34F0365988CE}"/>
                  </a:ext>
                </a:extLst>
              </p:cNvPr>
              <p:cNvSpPr/>
              <p:nvPr userDrawn="1"/>
            </p:nvSpPr>
            <p:spPr>
              <a:xfrm>
                <a:off x="2464464"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21" name="Grupp 20">
              <a:extLst>
                <a:ext uri="{FF2B5EF4-FFF2-40B4-BE49-F238E27FC236}">
                  <a16:creationId xmlns:a16="http://schemas.microsoft.com/office/drawing/2014/main" id="{50B193BD-04F2-AD45-A802-45224EFD42DE}"/>
                </a:ext>
              </a:extLst>
            </p:cNvPr>
            <p:cNvGrpSpPr>
              <a:grpSpLocks noChangeAspect="1"/>
            </p:cNvGrpSpPr>
            <p:nvPr/>
          </p:nvGrpSpPr>
          <p:grpSpPr>
            <a:xfrm>
              <a:off x="880067" y="443465"/>
              <a:ext cx="238707" cy="238781"/>
              <a:chOff x="2212991" y="4839051"/>
              <a:chExt cx="754419" cy="754653"/>
            </a:xfrm>
            <a:grpFill/>
          </p:grpSpPr>
          <p:sp>
            <p:nvSpPr>
              <p:cNvPr id="22" name="Rektangel 21">
                <a:extLst>
                  <a:ext uri="{FF2B5EF4-FFF2-40B4-BE49-F238E27FC236}">
                    <a16:creationId xmlns:a16="http://schemas.microsoft.com/office/drawing/2014/main" id="{B412C8AC-CE2A-8848-A20D-226D21F4CB5C}"/>
                  </a:ext>
                </a:extLst>
              </p:cNvPr>
              <p:cNvSpPr/>
              <p:nvPr userDrawn="1"/>
            </p:nvSpPr>
            <p:spPr>
              <a:xfrm>
                <a:off x="2212991"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9" name="Rektangel 28">
                <a:extLst>
                  <a:ext uri="{FF2B5EF4-FFF2-40B4-BE49-F238E27FC236}">
                    <a16:creationId xmlns:a16="http://schemas.microsoft.com/office/drawing/2014/main" id="{FC864472-CE46-9A45-8003-AF4F1FF1F46F}"/>
                  </a:ext>
                </a:extLst>
              </p:cNvPr>
              <p:cNvSpPr/>
              <p:nvPr userDrawn="1"/>
            </p:nvSpPr>
            <p:spPr>
              <a:xfrm>
                <a:off x="2212991"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0" name="Rektangel 29">
                <a:extLst>
                  <a:ext uri="{FF2B5EF4-FFF2-40B4-BE49-F238E27FC236}">
                    <a16:creationId xmlns:a16="http://schemas.microsoft.com/office/drawing/2014/main" id="{A55052CE-8A2D-5242-87E6-5FAE68A5F451}"/>
                  </a:ext>
                </a:extLst>
              </p:cNvPr>
              <p:cNvSpPr/>
              <p:nvPr userDrawn="1"/>
            </p:nvSpPr>
            <p:spPr>
              <a:xfrm>
                <a:off x="2212991"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1" name="Rektangel 30">
                <a:extLst>
                  <a:ext uri="{FF2B5EF4-FFF2-40B4-BE49-F238E27FC236}">
                    <a16:creationId xmlns:a16="http://schemas.microsoft.com/office/drawing/2014/main" id="{C5C802A8-B3EB-504F-B960-8D1EB66A1C5F}"/>
                  </a:ext>
                </a:extLst>
              </p:cNvPr>
              <p:cNvSpPr/>
              <p:nvPr userDrawn="1"/>
            </p:nvSpPr>
            <p:spPr>
              <a:xfrm>
                <a:off x="2464464"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2" name="Rektangel 31">
                <a:extLst>
                  <a:ext uri="{FF2B5EF4-FFF2-40B4-BE49-F238E27FC236}">
                    <a16:creationId xmlns:a16="http://schemas.microsoft.com/office/drawing/2014/main" id="{85EABCF9-7B70-3043-AFE1-619D293FE116}"/>
                  </a:ext>
                </a:extLst>
              </p:cNvPr>
              <p:cNvSpPr/>
              <p:nvPr userDrawn="1"/>
            </p:nvSpPr>
            <p:spPr>
              <a:xfrm>
                <a:off x="2715937"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3" name="Rektangel 32">
                <a:extLst>
                  <a:ext uri="{FF2B5EF4-FFF2-40B4-BE49-F238E27FC236}">
                    <a16:creationId xmlns:a16="http://schemas.microsoft.com/office/drawing/2014/main" id="{479CB243-E35B-754D-AE34-43FD1DBAB312}"/>
                  </a:ext>
                </a:extLst>
              </p:cNvPr>
              <p:cNvSpPr/>
              <p:nvPr userDrawn="1"/>
            </p:nvSpPr>
            <p:spPr>
              <a:xfrm>
                <a:off x="2464464"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4" name="Rektangel 33">
                <a:extLst>
                  <a:ext uri="{FF2B5EF4-FFF2-40B4-BE49-F238E27FC236}">
                    <a16:creationId xmlns:a16="http://schemas.microsoft.com/office/drawing/2014/main" id="{236D23C6-AA93-C048-892B-A29832BC0F45}"/>
                  </a:ext>
                </a:extLst>
              </p:cNvPr>
              <p:cNvSpPr/>
              <p:nvPr userDrawn="1"/>
            </p:nvSpPr>
            <p:spPr>
              <a:xfrm>
                <a:off x="2715937"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5" name="Rektangel 34">
                <a:extLst>
                  <a:ext uri="{FF2B5EF4-FFF2-40B4-BE49-F238E27FC236}">
                    <a16:creationId xmlns:a16="http://schemas.microsoft.com/office/drawing/2014/main" id="{099F8E46-00A7-9B49-BA0B-443C1B18F619}"/>
                  </a:ext>
                </a:extLst>
              </p:cNvPr>
              <p:cNvSpPr/>
              <p:nvPr userDrawn="1"/>
            </p:nvSpPr>
            <p:spPr>
              <a:xfrm>
                <a:off x="2715937"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6" name="Rektangel 35">
                <a:extLst>
                  <a:ext uri="{FF2B5EF4-FFF2-40B4-BE49-F238E27FC236}">
                    <a16:creationId xmlns:a16="http://schemas.microsoft.com/office/drawing/2014/main" id="{1F014AEE-BA9C-5B4F-A52F-FFC2BFC66238}"/>
                  </a:ext>
                </a:extLst>
              </p:cNvPr>
              <p:cNvSpPr/>
              <p:nvPr userDrawn="1"/>
            </p:nvSpPr>
            <p:spPr>
              <a:xfrm>
                <a:off x="2464464"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cxnSp>
        <p:nvCxnSpPr>
          <p:cNvPr id="10" name="Rak 9">
            <a:extLst>
              <a:ext uri="{FF2B5EF4-FFF2-40B4-BE49-F238E27FC236}">
                <a16:creationId xmlns:a16="http://schemas.microsoft.com/office/drawing/2014/main" id="{F42879D5-222F-0640-AA87-3AC584B52044}"/>
              </a:ext>
            </a:extLst>
          </p:cNvPr>
          <p:cNvCxnSpPr>
            <a:cxnSpLocks/>
          </p:cNvCxnSpPr>
          <p:nvPr/>
        </p:nvCxnSpPr>
        <p:spPr>
          <a:xfrm>
            <a:off x="1625600" y="27255788"/>
            <a:ext cx="39577963"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Rak 8">
            <a:extLst>
              <a:ext uri="{FF2B5EF4-FFF2-40B4-BE49-F238E27FC236}">
                <a16:creationId xmlns:a16="http://schemas.microsoft.com/office/drawing/2014/main" id="{35A3ADBA-25A7-C947-B502-691111D0D9E5}"/>
              </a:ext>
            </a:extLst>
          </p:cNvPr>
          <p:cNvCxnSpPr>
            <a:cxnSpLocks/>
          </p:cNvCxnSpPr>
          <p:nvPr/>
        </p:nvCxnSpPr>
        <p:spPr>
          <a:xfrm>
            <a:off x="247666" y="4891747"/>
            <a:ext cx="8645509"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Platshållare för rubrik 1">
            <a:extLst>
              <a:ext uri="{FF2B5EF4-FFF2-40B4-BE49-F238E27FC236}">
                <a16:creationId xmlns:a16="http://schemas.microsoft.com/office/drawing/2014/main" id="{785D31C7-D918-594B-BEA4-908A2623180A}"/>
              </a:ext>
            </a:extLst>
          </p:cNvPr>
          <p:cNvSpPr>
            <a:spLocks noGrp="1"/>
          </p:cNvSpPr>
          <p:nvPr>
            <p:ph type="title"/>
          </p:nvPr>
        </p:nvSpPr>
        <p:spPr>
          <a:xfrm>
            <a:off x="1060463" y="251752"/>
            <a:ext cx="7552857" cy="673874"/>
          </a:xfrm>
          <a:prstGeom prst="rect">
            <a:avLst/>
          </a:prstGeom>
        </p:spPr>
        <p:txBody>
          <a:bodyPr vert="horz" lIns="91440" tIns="45720" rIns="91440" bIns="45720" rtlCol="0" anchor="ctr">
            <a:noAutofit/>
          </a:bodyPr>
          <a:lstStyle/>
          <a:p>
            <a:r>
              <a:rPr lang="sv-SE" dirty="0"/>
              <a:t>Klicka här för att ändra mall för rubrikformat</a:t>
            </a:r>
            <a:endParaRPr lang="en-GB" dirty="0"/>
          </a:p>
        </p:txBody>
      </p:sp>
      <p:sp>
        <p:nvSpPr>
          <p:cNvPr id="3" name="Platshållare för text 2">
            <a:extLst>
              <a:ext uri="{FF2B5EF4-FFF2-40B4-BE49-F238E27FC236}">
                <a16:creationId xmlns:a16="http://schemas.microsoft.com/office/drawing/2014/main" id="{376CF093-1E8D-FF4F-B3C9-72A2B0815CB3}"/>
              </a:ext>
            </a:extLst>
          </p:cNvPr>
          <p:cNvSpPr>
            <a:spLocks noGrp="1"/>
          </p:cNvSpPr>
          <p:nvPr>
            <p:ph type="body" idx="1"/>
          </p:nvPr>
        </p:nvSpPr>
        <p:spPr>
          <a:xfrm>
            <a:off x="1062000" y="1112400"/>
            <a:ext cx="7572358" cy="3609046"/>
          </a:xfrm>
          <a:prstGeom prst="rect">
            <a:avLst/>
          </a:prstGeom>
        </p:spPr>
        <p:txBody>
          <a:bodyPr vert="horz" lIns="91440" tIns="45720" rIns="91440" bIns="45720" rtlCol="0">
            <a:no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endParaRPr lang="en-GB" dirty="0"/>
          </a:p>
        </p:txBody>
      </p:sp>
      <p:sp>
        <p:nvSpPr>
          <p:cNvPr id="5" name="Platshållare för datum 4">
            <a:extLst>
              <a:ext uri="{FF2B5EF4-FFF2-40B4-BE49-F238E27FC236}">
                <a16:creationId xmlns:a16="http://schemas.microsoft.com/office/drawing/2014/main" id="{97E4CD63-A723-E743-A7FA-6B31200F61CF}"/>
              </a:ext>
            </a:extLst>
          </p:cNvPr>
          <p:cNvSpPr>
            <a:spLocks noGrp="1"/>
          </p:cNvSpPr>
          <p:nvPr>
            <p:ph type="dt" sz="half" idx="2"/>
          </p:nvPr>
        </p:nvSpPr>
        <p:spPr>
          <a:xfrm>
            <a:off x="250825" y="4949520"/>
            <a:ext cx="2057400" cy="117474"/>
          </a:xfrm>
          <a:prstGeom prst="rect">
            <a:avLst/>
          </a:prstGeom>
        </p:spPr>
        <p:txBody>
          <a:bodyPr vert="horz" wrap="none" lIns="0" tIns="0" rIns="0" bIns="0" rtlCol="0" anchor="ctr"/>
          <a:lstStyle>
            <a:lvl1pPr algn="l">
              <a:defRPr sz="700">
                <a:solidFill>
                  <a:srgbClr val="848489"/>
                </a:solidFill>
              </a:defRPr>
            </a:lvl1pPr>
          </a:lstStyle>
          <a:p>
            <a:fld id="{832A3DEB-92BA-404E-9210-96F4218B7138}" type="datetime1">
              <a:rPr lang="sv-SE" smtClean="0"/>
              <a:t>2021-03-12</a:t>
            </a:fld>
            <a:endParaRPr lang="en-GB" dirty="0"/>
          </a:p>
        </p:txBody>
      </p:sp>
      <p:sp>
        <p:nvSpPr>
          <p:cNvPr id="6" name="Platshållare för bildnummer 5">
            <a:extLst>
              <a:ext uri="{FF2B5EF4-FFF2-40B4-BE49-F238E27FC236}">
                <a16:creationId xmlns:a16="http://schemas.microsoft.com/office/drawing/2014/main" id="{3844A7B9-8441-734E-B26B-9C9C5C04B442}"/>
              </a:ext>
            </a:extLst>
          </p:cNvPr>
          <p:cNvSpPr>
            <a:spLocks noGrp="1"/>
          </p:cNvSpPr>
          <p:nvPr>
            <p:ph type="sldNum" sz="quarter" idx="4"/>
          </p:nvPr>
        </p:nvSpPr>
        <p:spPr>
          <a:xfrm>
            <a:off x="6835775" y="4949520"/>
            <a:ext cx="2057400" cy="117474"/>
          </a:xfrm>
          <a:prstGeom prst="rect">
            <a:avLst/>
          </a:prstGeom>
        </p:spPr>
        <p:txBody>
          <a:bodyPr vert="horz" wrap="none" lIns="0" tIns="0" rIns="0" bIns="0" rtlCol="0" anchor="ctr"/>
          <a:lstStyle>
            <a:lvl1pPr algn="r">
              <a:defRPr sz="700">
                <a:solidFill>
                  <a:srgbClr val="848489"/>
                </a:solidFill>
              </a:defRPr>
            </a:lvl1pPr>
          </a:lstStyle>
          <a:p>
            <a:fld id="{C338348D-F2D3-AB47-AE2A-1D59B1E58D64}"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772" r:id="rId1"/>
    <p:sldLayoutId id="2147483773" r:id="rId2"/>
    <p:sldLayoutId id="2147483786" r:id="rId3"/>
    <p:sldLayoutId id="2147483800" r:id="rId4"/>
    <p:sldLayoutId id="2147483801" r:id="rId5"/>
    <p:sldLayoutId id="2147483803" r:id="rId6"/>
    <p:sldLayoutId id="2147483802" r:id="rId7"/>
    <p:sldLayoutId id="2147483799"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rtl="0" eaLnBrk="1" fontAlgn="base" hangingPunct="1">
        <a:lnSpc>
          <a:spcPts val="3000"/>
        </a:lnSpc>
        <a:spcBef>
          <a:spcPct val="0"/>
        </a:spcBef>
        <a:spcAft>
          <a:spcPct val="0"/>
        </a:spcAft>
        <a:defRPr sz="2600" b="1" kern="1200">
          <a:solidFill>
            <a:schemeClr val="tx1"/>
          </a:solidFill>
          <a:latin typeface="+mj-lt"/>
          <a:ea typeface="+mj-ea"/>
          <a:cs typeface="+mj-cs"/>
        </a:defRPr>
      </a:lvl1pPr>
      <a:lvl2pPr algn="l" rtl="0" eaLnBrk="1" fontAlgn="base" hangingPunct="1">
        <a:lnSpc>
          <a:spcPts val="3000"/>
        </a:lnSpc>
        <a:spcBef>
          <a:spcPct val="0"/>
        </a:spcBef>
        <a:spcAft>
          <a:spcPct val="0"/>
        </a:spcAft>
        <a:defRPr sz="2600" b="1">
          <a:solidFill>
            <a:schemeClr val="tx1"/>
          </a:solidFill>
          <a:latin typeface="Arial" panose="020B0604020202020204" pitchFamily="34" charset="0"/>
        </a:defRPr>
      </a:lvl2pPr>
      <a:lvl3pPr algn="l" rtl="0" eaLnBrk="1" fontAlgn="base" hangingPunct="1">
        <a:lnSpc>
          <a:spcPts val="3000"/>
        </a:lnSpc>
        <a:spcBef>
          <a:spcPct val="0"/>
        </a:spcBef>
        <a:spcAft>
          <a:spcPct val="0"/>
        </a:spcAft>
        <a:defRPr sz="2600" b="1">
          <a:solidFill>
            <a:schemeClr val="tx1"/>
          </a:solidFill>
          <a:latin typeface="Arial" panose="020B0604020202020204" pitchFamily="34" charset="0"/>
        </a:defRPr>
      </a:lvl3pPr>
      <a:lvl4pPr algn="l" rtl="0" eaLnBrk="1" fontAlgn="base" hangingPunct="1">
        <a:lnSpc>
          <a:spcPts val="3000"/>
        </a:lnSpc>
        <a:spcBef>
          <a:spcPct val="0"/>
        </a:spcBef>
        <a:spcAft>
          <a:spcPct val="0"/>
        </a:spcAft>
        <a:defRPr sz="2600" b="1">
          <a:solidFill>
            <a:schemeClr val="tx1"/>
          </a:solidFill>
          <a:latin typeface="Arial" panose="020B0604020202020204" pitchFamily="34" charset="0"/>
        </a:defRPr>
      </a:lvl4pPr>
      <a:lvl5pPr algn="l" rtl="0" eaLnBrk="1" fontAlgn="base" hangingPunct="1">
        <a:lnSpc>
          <a:spcPts val="3000"/>
        </a:lnSpc>
        <a:spcBef>
          <a:spcPct val="0"/>
        </a:spcBef>
        <a:spcAft>
          <a:spcPct val="0"/>
        </a:spcAft>
        <a:defRPr sz="2600" b="1">
          <a:solidFill>
            <a:schemeClr val="tx1"/>
          </a:solidFill>
          <a:latin typeface="Arial" panose="020B0604020202020204" pitchFamily="34" charset="0"/>
        </a:defRPr>
      </a:lvl5pPr>
      <a:lvl6pPr marL="457200" algn="l" rtl="0" eaLnBrk="1" fontAlgn="base" hangingPunct="1">
        <a:lnSpc>
          <a:spcPts val="3000"/>
        </a:lnSpc>
        <a:spcBef>
          <a:spcPct val="0"/>
        </a:spcBef>
        <a:spcAft>
          <a:spcPct val="0"/>
        </a:spcAft>
        <a:defRPr sz="2600" b="1">
          <a:solidFill>
            <a:schemeClr val="tx1"/>
          </a:solidFill>
          <a:latin typeface="Arial" panose="020B0604020202020204" pitchFamily="34" charset="0"/>
        </a:defRPr>
      </a:lvl6pPr>
      <a:lvl7pPr marL="914400" algn="l" rtl="0" eaLnBrk="1" fontAlgn="base" hangingPunct="1">
        <a:lnSpc>
          <a:spcPts val="3000"/>
        </a:lnSpc>
        <a:spcBef>
          <a:spcPct val="0"/>
        </a:spcBef>
        <a:spcAft>
          <a:spcPct val="0"/>
        </a:spcAft>
        <a:defRPr sz="2600" b="1">
          <a:solidFill>
            <a:schemeClr val="tx1"/>
          </a:solidFill>
          <a:latin typeface="Arial" panose="020B0604020202020204" pitchFamily="34" charset="0"/>
        </a:defRPr>
      </a:lvl7pPr>
      <a:lvl8pPr marL="1371600" algn="l" rtl="0" eaLnBrk="1" fontAlgn="base" hangingPunct="1">
        <a:lnSpc>
          <a:spcPts val="3000"/>
        </a:lnSpc>
        <a:spcBef>
          <a:spcPct val="0"/>
        </a:spcBef>
        <a:spcAft>
          <a:spcPct val="0"/>
        </a:spcAft>
        <a:defRPr sz="2600" b="1">
          <a:solidFill>
            <a:schemeClr val="tx1"/>
          </a:solidFill>
          <a:latin typeface="Arial" panose="020B0604020202020204" pitchFamily="34" charset="0"/>
        </a:defRPr>
      </a:lvl8pPr>
      <a:lvl9pPr marL="1828800" algn="l" rtl="0" eaLnBrk="1" fontAlgn="base" hangingPunct="1">
        <a:lnSpc>
          <a:spcPts val="3000"/>
        </a:lnSpc>
        <a:spcBef>
          <a:spcPct val="0"/>
        </a:spcBef>
        <a:spcAft>
          <a:spcPct val="0"/>
        </a:spcAft>
        <a:defRPr sz="2600" b="1">
          <a:solidFill>
            <a:schemeClr val="tx1"/>
          </a:solidFill>
          <a:latin typeface="Arial" panose="020B0604020202020204" pitchFamily="34" charset="0"/>
        </a:defRPr>
      </a:lvl9pPr>
    </p:titleStyle>
    <p:bodyStyle>
      <a:lvl1pPr marL="222250" indent="-222250" algn="l" rtl="0" eaLnBrk="1" fontAlgn="base" hangingPunct="1">
        <a:lnSpc>
          <a:spcPct val="90000"/>
        </a:lnSpc>
        <a:spcBef>
          <a:spcPts val="1000"/>
        </a:spcBef>
        <a:spcAft>
          <a:spcPts val="200"/>
        </a:spcAft>
        <a:buClr>
          <a:schemeClr val="tx1"/>
        </a:buClr>
        <a:buFont typeface="Arial" panose="020B0604020202020204" pitchFamily="34" charset="0"/>
        <a:buChar char="•"/>
        <a:tabLst/>
        <a:defRPr sz="1800" kern="1200">
          <a:solidFill>
            <a:schemeClr val="tx1"/>
          </a:solidFill>
          <a:latin typeface="+mn-lt"/>
          <a:ea typeface="+mn-ea"/>
          <a:cs typeface="+mn-cs"/>
        </a:defRPr>
      </a:lvl1pPr>
      <a:lvl2pPr marL="446088" indent="-223838" algn="l" rtl="0" eaLnBrk="1" fontAlgn="base" hangingPunct="1">
        <a:lnSpc>
          <a:spcPct val="90000"/>
        </a:lnSpc>
        <a:spcBef>
          <a:spcPts val="600"/>
        </a:spcBef>
        <a:spcAft>
          <a:spcPct val="0"/>
        </a:spcAft>
        <a:buFont typeface="Systemtypsnitt"/>
        <a:buChar char="–"/>
        <a:tabLst/>
        <a:defRPr sz="1600" kern="1200">
          <a:solidFill>
            <a:schemeClr val="tx1"/>
          </a:solidFill>
          <a:latin typeface="+mn-lt"/>
          <a:ea typeface="+mn-ea"/>
          <a:cs typeface="+mn-cs"/>
        </a:defRPr>
      </a:lvl2pPr>
      <a:lvl3pPr marL="669925" indent="-223838" algn="l" rtl="0" eaLnBrk="1" fontAlgn="base" hangingPunct="1">
        <a:lnSpc>
          <a:spcPct val="90000"/>
        </a:lnSpc>
        <a:spcBef>
          <a:spcPts val="600"/>
        </a:spcBef>
        <a:spcAft>
          <a:spcPct val="0"/>
        </a:spcAft>
        <a:buFont typeface="Systemtypsnitt"/>
        <a:buChar char="&gt;"/>
        <a:tabLst/>
        <a:defRPr sz="1600" i="1" kern="1200">
          <a:solidFill>
            <a:schemeClr val="tx1"/>
          </a:solidFill>
          <a:latin typeface="+mn-lt"/>
          <a:ea typeface="+mn-ea"/>
          <a:cs typeface="+mn-cs"/>
        </a:defRPr>
      </a:lvl3pPr>
      <a:lvl4pPr marL="846138" indent="-176213" algn="l" rtl="0" eaLnBrk="1" fontAlgn="base" hangingPunct="1">
        <a:lnSpc>
          <a:spcPct val="90000"/>
        </a:lnSpc>
        <a:spcBef>
          <a:spcPts val="600"/>
        </a:spcBef>
        <a:spcAft>
          <a:spcPct val="0"/>
        </a:spcAft>
        <a:buFont typeface="Arial" panose="020B0604020202020204" pitchFamily="34" charset="0"/>
        <a:buChar char="•"/>
        <a:tabLst/>
        <a:defRPr sz="1400" kern="1200">
          <a:solidFill>
            <a:schemeClr val="tx1"/>
          </a:solidFill>
          <a:latin typeface="+mn-lt"/>
          <a:ea typeface="+mn-ea"/>
          <a:cs typeface="+mn-cs"/>
        </a:defRPr>
      </a:lvl4pPr>
      <a:lvl5pPr marL="1112838" indent="-266700" algn="l" rtl="0" eaLnBrk="1" fontAlgn="base" hangingPunct="1">
        <a:lnSpc>
          <a:spcPct val="90000"/>
        </a:lnSpc>
        <a:spcBef>
          <a:spcPts val="600"/>
        </a:spcBef>
        <a:spcAft>
          <a:spcPct val="0"/>
        </a:spcAft>
        <a:buFont typeface="Arial" panose="020B0604020202020204" pitchFamily="34" charset="0"/>
        <a:buChar char="–"/>
        <a:tabLst/>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pos="736" userDrawn="1">
          <p15:clr>
            <a:srgbClr val="F26B43"/>
          </p15:clr>
        </p15:guide>
        <p15:guide id="4" pos="5443" userDrawn="1">
          <p15:clr>
            <a:srgbClr val="F26B43"/>
          </p15:clr>
        </p15:guide>
        <p15:guide id="5" orient="horz" pos="742" userDrawn="1">
          <p15:clr>
            <a:srgbClr val="F26B43"/>
          </p15:clr>
        </p15:guide>
        <p15:guide id="7" pos="158" userDrawn="1">
          <p15:clr>
            <a:srgbClr val="F26B43"/>
          </p15:clr>
        </p15:guide>
        <p15:guide id="9" orient="horz" pos="584" userDrawn="1">
          <p15:clr>
            <a:srgbClr val="F26B43"/>
          </p15:clr>
        </p15:guide>
        <p15:guide id="10" orient="horz" pos="156" userDrawn="1">
          <p15:clr>
            <a:srgbClr val="F26B43"/>
          </p15:clr>
        </p15:guide>
        <p15:guide id="11" pos="5602" userDrawn="1">
          <p15:clr>
            <a:srgbClr val="F26B43"/>
          </p15:clr>
        </p15:guide>
        <p15:guide id="12" pos="667" userDrawn="1">
          <p15:clr>
            <a:srgbClr val="F26B43"/>
          </p15:clr>
        </p15:guide>
        <p15:guide id="13" pos="580" userDrawn="1">
          <p15:clr>
            <a:srgbClr val="F26B43"/>
          </p15:clr>
        </p15:guide>
        <p15:guide id="15" orient="horz" pos="3085" userDrawn="1">
          <p15:clr>
            <a:srgbClr val="F26B43"/>
          </p15:clr>
        </p15:guide>
        <p15:guide id="16" orient="horz" pos="2976" userDrawn="1">
          <p15:clr>
            <a:srgbClr val="F26B43"/>
          </p15:clr>
        </p15:guide>
        <p15:guide id="17" pos="363"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hyperlink" Target="https://gits-15.sys.kth.se/vips/IK1332-Lora-Mesh-Network"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1F11C3C-CCC9-3642-A8F3-F90CADF08E7C}"/>
              </a:ext>
            </a:extLst>
          </p:cNvPr>
          <p:cNvSpPr>
            <a:spLocks noGrp="1"/>
          </p:cNvSpPr>
          <p:nvPr>
            <p:ph type="ctrTitle"/>
          </p:nvPr>
        </p:nvSpPr>
        <p:spPr>
          <a:xfrm>
            <a:off x="459548" y="1265872"/>
            <a:ext cx="8181215" cy="643695"/>
          </a:xfrm>
        </p:spPr>
        <p:txBody>
          <a:bodyPr/>
          <a:lstStyle/>
          <a:p>
            <a:r>
              <a:rPr lang="en-IN" dirty="0"/>
              <a:t>Raspberry Pi-</a:t>
            </a:r>
            <a:r>
              <a:rPr lang="en-IN" dirty="0" err="1"/>
              <a:t>LoRa</a:t>
            </a:r>
            <a:r>
              <a:rPr lang="en-IN" dirty="0"/>
              <a:t>  </a:t>
            </a:r>
            <a:endParaRPr lang="en-GB" dirty="0"/>
          </a:p>
        </p:txBody>
      </p:sp>
      <p:sp>
        <p:nvSpPr>
          <p:cNvPr id="4" name="TextBox 3">
            <a:extLst>
              <a:ext uri="{FF2B5EF4-FFF2-40B4-BE49-F238E27FC236}">
                <a16:creationId xmlns:a16="http://schemas.microsoft.com/office/drawing/2014/main" id="{A8C0C501-0280-744F-B2AA-7E992C48ED38}"/>
              </a:ext>
            </a:extLst>
          </p:cNvPr>
          <p:cNvSpPr txBox="1"/>
          <p:nvPr/>
        </p:nvSpPr>
        <p:spPr>
          <a:xfrm>
            <a:off x="695570" y="1976666"/>
            <a:ext cx="3335208" cy="923330"/>
          </a:xfrm>
          <a:prstGeom prst="rect">
            <a:avLst/>
          </a:prstGeom>
          <a:noFill/>
        </p:spPr>
        <p:txBody>
          <a:bodyPr wrap="none" rtlCol="0">
            <a:spAutoFit/>
          </a:bodyPr>
          <a:lstStyle/>
          <a:p>
            <a:r>
              <a:rPr lang="en-US" dirty="0"/>
              <a:t>Vignesh Purushotham Srinivas</a:t>
            </a:r>
          </a:p>
          <a:p>
            <a:r>
              <a:rPr lang="en-US" dirty="0"/>
              <a:t>Henrik </a:t>
            </a:r>
            <a:r>
              <a:rPr lang="en-US" dirty="0" err="1"/>
              <a:t>Cassé</a:t>
            </a:r>
            <a:endParaRPr lang="en-US" dirty="0"/>
          </a:p>
          <a:p>
            <a:r>
              <a:rPr lang="en-US" dirty="0"/>
              <a:t>Amit Choudhary </a:t>
            </a:r>
          </a:p>
        </p:txBody>
      </p:sp>
    </p:spTree>
    <p:extLst>
      <p:ext uri="{BB962C8B-B14F-4D97-AF65-F5344CB8AC3E}">
        <p14:creationId xmlns:p14="http://schemas.microsoft.com/office/powerpoint/2010/main" val="2097579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E1733-3370-4B64-B218-5833041C3340}"/>
              </a:ext>
            </a:extLst>
          </p:cNvPr>
          <p:cNvSpPr>
            <a:spLocks noGrp="1"/>
          </p:cNvSpPr>
          <p:nvPr>
            <p:ph type="title"/>
          </p:nvPr>
        </p:nvSpPr>
        <p:spPr>
          <a:xfrm>
            <a:off x="1060463" y="251752"/>
            <a:ext cx="7552857" cy="673874"/>
          </a:xfrm>
        </p:spPr>
        <p:txBody>
          <a:bodyPr anchor="ctr">
            <a:normAutofit/>
          </a:bodyPr>
          <a:lstStyle/>
          <a:p>
            <a:r>
              <a:rPr lang="en-US" b="0" i="0">
                <a:effectLst/>
              </a:rPr>
              <a:t>Design and implementation of sensor network</a:t>
            </a:r>
            <a:endParaRPr lang="sv-SE" dirty="0"/>
          </a:p>
        </p:txBody>
      </p:sp>
      <p:sp>
        <p:nvSpPr>
          <p:cNvPr id="3" name="Date Placeholder 2">
            <a:extLst>
              <a:ext uri="{FF2B5EF4-FFF2-40B4-BE49-F238E27FC236}">
                <a16:creationId xmlns:a16="http://schemas.microsoft.com/office/drawing/2014/main" id="{67D97005-FB35-4361-B12C-D481B46E02BA}"/>
              </a:ext>
            </a:extLst>
          </p:cNvPr>
          <p:cNvSpPr>
            <a:spLocks noGrp="1"/>
          </p:cNvSpPr>
          <p:nvPr>
            <p:ph type="dt" sz="half" idx="11"/>
          </p:nvPr>
        </p:nvSpPr>
        <p:spPr>
          <a:xfrm>
            <a:off x="250825" y="4949520"/>
            <a:ext cx="2057400" cy="117474"/>
          </a:xfrm>
        </p:spPr>
        <p:txBody>
          <a:bodyPr wrap="none" anchor="ctr">
            <a:normAutofit/>
          </a:bodyPr>
          <a:lstStyle/>
          <a:p>
            <a:pPr>
              <a:spcAft>
                <a:spcPts val="600"/>
              </a:spcAft>
            </a:pPr>
            <a:fld id="{BAD82F0C-0E2A-5546-8972-AA94798A63F5}" type="datetime1">
              <a:rPr lang="sv-SE" smtClean="0"/>
              <a:pPr>
                <a:spcAft>
                  <a:spcPts val="600"/>
                </a:spcAft>
              </a:pPr>
              <a:t>2021-03-12</a:t>
            </a:fld>
            <a:endParaRPr lang="en-GB"/>
          </a:p>
        </p:txBody>
      </p:sp>
      <p:sp>
        <p:nvSpPr>
          <p:cNvPr id="4" name="Slide Number Placeholder 3">
            <a:extLst>
              <a:ext uri="{FF2B5EF4-FFF2-40B4-BE49-F238E27FC236}">
                <a16:creationId xmlns:a16="http://schemas.microsoft.com/office/drawing/2014/main" id="{2C4210AC-3A17-4DDE-8135-5AAF98AB69CA}"/>
              </a:ext>
            </a:extLst>
          </p:cNvPr>
          <p:cNvSpPr>
            <a:spLocks noGrp="1"/>
          </p:cNvSpPr>
          <p:nvPr>
            <p:ph type="sldNum" sz="quarter" idx="12"/>
          </p:nvPr>
        </p:nvSpPr>
        <p:spPr>
          <a:xfrm>
            <a:off x="6835775" y="4949520"/>
            <a:ext cx="2057400" cy="117474"/>
          </a:xfrm>
        </p:spPr>
        <p:txBody>
          <a:bodyPr wrap="none" anchor="ctr">
            <a:normAutofit/>
          </a:bodyPr>
          <a:lstStyle/>
          <a:p>
            <a:pPr>
              <a:spcAft>
                <a:spcPts val="600"/>
              </a:spcAft>
            </a:pPr>
            <a:fld id="{C338348D-F2D3-AB47-AE2A-1D59B1E58D64}" type="slidenum">
              <a:rPr lang="en-GB" smtClean="0"/>
              <a:pPr>
                <a:spcAft>
                  <a:spcPts val="600"/>
                </a:spcAft>
              </a:pPr>
              <a:t>10</a:t>
            </a:fld>
            <a:endParaRPr lang="en-GB"/>
          </a:p>
        </p:txBody>
      </p:sp>
      <p:pic>
        <p:nvPicPr>
          <p:cNvPr id="29" name="Content Placeholder 28" descr="Map&#10;&#10;Description automatically generated">
            <a:extLst>
              <a:ext uri="{FF2B5EF4-FFF2-40B4-BE49-F238E27FC236}">
                <a16:creationId xmlns:a16="http://schemas.microsoft.com/office/drawing/2014/main" id="{6D35CB57-E751-48B4-8B8A-F3CE7A13DF73}"/>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l="17377" r="7043" b="-2"/>
          <a:stretch/>
        </p:blipFill>
        <p:spPr>
          <a:xfrm>
            <a:off x="250825" y="1183342"/>
            <a:ext cx="4282057" cy="3541058"/>
          </a:xfrm>
          <a:noFill/>
        </p:spPr>
      </p:pic>
      <p:pic>
        <p:nvPicPr>
          <p:cNvPr id="27" name="Content Placeholder 26" descr="Map&#10;&#10;Description automatically generated">
            <a:extLst>
              <a:ext uri="{FF2B5EF4-FFF2-40B4-BE49-F238E27FC236}">
                <a16:creationId xmlns:a16="http://schemas.microsoft.com/office/drawing/2014/main" id="{3EC31368-CF50-425E-9C27-D0FCDEB1C7DE}"/>
              </a:ext>
            </a:extLst>
          </p:cNvPr>
          <p:cNvPicPr>
            <a:picLocks noGrp="1" noChangeAspect="1"/>
          </p:cNvPicPr>
          <p:nvPr>
            <p:ph type="pic" sz="quarter" idx="14"/>
          </p:nvPr>
        </p:nvPicPr>
        <p:blipFill rotWithShape="1">
          <a:blip r:embed="rId3" cstate="print">
            <a:extLst>
              <a:ext uri="{28A0092B-C50C-407E-A947-70E740481C1C}">
                <a14:useLocalDpi xmlns:a14="http://schemas.microsoft.com/office/drawing/2010/main" val="0"/>
              </a:ext>
            </a:extLst>
          </a:blip>
          <a:srcRect l="251" r="24169" b="-2"/>
          <a:stretch/>
        </p:blipFill>
        <p:spPr>
          <a:xfrm>
            <a:off x="4611119" y="1183342"/>
            <a:ext cx="4282055" cy="3541058"/>
          </a:xfrm>
          <a:noFill/>
        </p:spPr>
      </p:pic>
      <p:sp>
        <p:nvSpPr>
          <p:cNvPr id="11" name="Content Placeholder 4">
            <a:extLst>
              <a:ext uri="{FF2B5EF4-FFF2-40B4-BE49-F238E27FC236}">
                <a16:creationId xmlns:a16="http://schemas.microsoft.com/office/drawing/2014/main" id="{9412F395-99E7-4B92-9AD6-309DD6C291CB}"/>
              </a:ext>
            </a:extLst>
          </p:cNvPr>
          <p:cNvSpPr txBox="1">
            <a:spLocks/>
          </p:cNvSpPr>
          <p:nvPr/>
        </p:nvSpPr>
        <p:spPr>
          <a:xfrm>
            <a:off x="833119" y="1115999"/>
            <a:ext cx="3738881" cy="2616107"/>
          </a:xfrm>
          <a:prstGeom prst="rect">
            <a:avLst/>
          </a:prstGeom>
        </p:spPr>
        <p:txBody>
          <a:bodyPr vert="horz" lIns="91440" tIns="45720" rIns="91440" bIns="45720" rtlCol="0">
            <a:noAutofit/>
          </a:bodyPr>
          <a:lstStyle>
            <a:lvl1pPr marL="222250" indent="-222250" algn="l" rtl="0" eaLnBrk="1" fontAlgn="base" hangingPunct="1">
              <a:lnSpc>
                <a:spcPct val="90000"/>
              </a:lnSpc>
              <a:spcBef>
                <a:spcPts val="600"/>
              </a:spcBef>
              <a:spcAft>
                <a:spcPts val="200"/>
              </a:spcAft>
              <a:buClr>
                <a:schemeClr val="tx1"/>
              </a:buClr>
              <a:buFont typeface="Arial" panose="020B0604020202020204" pitchFamily="34" charset="0"/>
              <a:buChar char="•"/>
              <a:tabLst/>
              <a:defRPr sz="1400" kern="1200">
                <a:solidFill>
                  <a:schemeClr val="tx1"/>
                </a:solidFill>
                <a:latin typeface="+mn-lt"/>
                <a:ea typeface="+mn-ea"/>
                <a:cs typeface="+mn-cs"/>
              </a:defRPr>
            </a:lvl1pPr>
            <a:lvl2pPr marL="446088" indent="-223838" algn="l" rtl="0" eaLnBrk="1" fontAlgn="base" hangingPunct="1">
              <a:lnSpc>
                <a:spcPct val="90000"/>
              </a:lnSpc>
              <a:spcBef>
                <a:spcPts val="600"/>
              </a:spcBef>
              <a:spcAft>
                <a:spcPct val="0"/>
              </a:spcAft>
              <a:buFont typeface="Systemtypsnitt"/>
              <a:buChar char="–"/>
              <a:tabLst/>
              <a:defRPr sz="1200" kern="1200">
                <a:solidFill>
                  <a:schemeClr val="tx1"/>
                </a:solidFill>
                <a:latin typeface="+mn-lt"/>
                <a:ea typeface="+mn-ea"/>
                <a:cs typeface="+mn-cs"/>
              </a:defRPr>
            </a:lvl2pPr>
            <a:lvl3pPr marL="669925" indent="-223838" algn="l" rtl="0" eaLnBrk="1" fontAlgn="base" hangingPunct="1">
              <a:lnSpc>
                <a:spcPct val="90000"/>
              </a:lnSpc>
              <a:spcBef>
                <a:spcPts val="600"/>
              </a:spcBef>
              <a:spcAft>
                <a:spcPct val="0"/>
              </a:spcAft>
              <a:buFont typeface="Systemtypsnitt"/>
              <a:buChar char="&gt;"/>
              <a:tabLst/>
              <a:defRPr sz="1200" i="1" kern="1200">
                <a:solidFill>
                  <a:schemeClr val="tx1"/>
                </a:solidFill>
                <a:latin typeface="+mn-lt"/>
                <a:ea typeface="+mn-ea"/>
                <a:cs typeface="+mn-cs"/>
              </a:defRPr>
            </a:lvl3pPr>
            <a:lvl4pPr marL="846138" indent="-176213" algn="l" rtl="0" eaLnBrk="1" fontAlgn="base" hangingPunct="1">
              <a:lnSpc>
                <a:spcPct val="90000"/>
              </a:lnSpc>
              <a:spcBef>
                <a:spcPts val="600"/>
              </a:spcBef>
              <a:spcAft>
                <a:spcPct val="0"/>
              </a:spcAft>
              <a:buFont typeface="Arial" panose="020B0604020202020204" pitchFamily="34" charset="0"/>
              <a:buChar char="•"/>
              <a:tabLst/>
              <a:defRPr sz="1100" kern="1200">
                <a:solidFill>
                  <a:schemeClr val="tx1"/>
                </a:solidFill>
                <a:latin typeface="+mn-lt"/>
                <a:ea typeface="+mn-ea"/>
                <a:cs typeface="+mn-cs"/>
              </a:defRPr>
            </a:lvl4pPr>
            <a:lvl5pPr marL="1112838" indent="-266700" algn="l" rtl="0" eaLnBrk="1" fontAlgn="base" hangingPunct="1">
              <a:lnSpc>
                <a:spcPct val="90000"/>
              </a:lnSpc>
              <a:spcBef>
                <a:spcPts val="600"/>
              </a:spcBef>
              <a:spcAft>
                <a:spcPct val="0"/>
              </a:spcAft>
              <a:buFont typeface="Arial" panose="020B0604020202020204" pitchFamily="34" charset="0"/>
              <a:buChar char="–"/>
              <a:tabLst/>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q"/>
            </a:pPr>
            <a:endParaRPr lang="sv-SE" dirty="0"/>
          </a:p>
        </p:txBody>
      </p:sp>
    </p:spTree>
    <p:extLst>
      <p:ext uri="{BB962C8B-B14F-4D97-AF65-F5344CB8AC3E}">
        <p14:creationId xmlns:p14="http://schemas.microsoft.com/office/powerpoint/2010/main" val="3763568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ubrik 7">
            <a:extLst>
              <a:ext uri="{FF2B5EF4-FFF2-40B4-BE49-F238E27FC236}">
                <a16:creationId xmlns:a16="http://schemas.microsoft.com/office/drawing/2014/main" id="{387555E4-1462-704B-824D-672352429B62}"/>
              </a:ext>
            </a:extLst>
          </p:cNvPr>
          <p:cNvSpPr>
            <a:spLocks noGrp="1"/>
          </p:cNvSpPr>
          <p:nvPr>
            <p:ph type="title"/>
          </p:nvPr>
        </p:nvSpPr>
        <p:spPr/>
        <p:txBody>
          <a:bodyPr/>
          <a:lstStyle/>
          <a:p>
            <a:r>
              <a:rPr lang="en-GB" dirty="0"/>
              <a:t>Results</a:t>
            </a:r>
          </a:p>
        </p:txBody>
      </p:sp>
      <p:sp>
        <p:nvSpPr>
          <p:cNvPr id="3" name="Platshållare för datum 2">
            <a:extLst>
              <a:ext uri="{FF2B5EF4-FFF2-40B4-BE49-F238E27FC236}">
                <a16:creationId xmlns:a16="http://schemas.microsoft.com/office/drawing/2014/main" id="{B5DC37C1-D8A0-DA41-9721-23DD355AF2E9}"/>
              </a:ext>
            </a:extLst>
          </p:cNvPr>
          <p:cNvSpPr>
            <a:spLocks noGrp="1"/>
          </p:cNvSpPr>
          <p:nvPr>
            <p:ph type="dt" sz="half" idx="11"/>
          </p:nvPr>
        </p:nvSpPr>
        <p:spPr/>
        <p:txBody>
          <a:bodyPr/>
          <a:lstStyle/>
          <a:p>
            <a:fld id="{FB2CF90B-63BC-6544-9FB4-A72410329261}" type="datetime1">
              <a:rPr lang="sv-SE" smtClean="0"/>
              <a:pPr/>
              <a:t>2021-03-12</a:t>
            </a:fld>
            <a:endParaRPr lang="en-GB" dirty="0"/>
          </a:p>
        </p:txBody>
      </p:sp>
      <p:sp>
        <p:nvSpPr>
          <p:cNvPr id="4" name="Platshållare för bildnummer 3">
            <a:extLst>
              <a:ext uri="{FF2B5EF4-FFF2-40B4-BE49-F238E27FC236}">
                <a16:creationId xmlns:a16="http://schemas.microsoft.com/office/drawing/2014/main" id="{41042904-6C12-3C45-8180-36DC2B5311F9}"/>
              </a:ext>
            </a:extLst>
          </p:cNvPr>
          <p:cNvSpPr>
            <a:spLocks noGrp="1"/>
          </p:cNvSpPr>
          <p:nvPr>
            <p:ph type="sldNum" sz="quarter" idx="12"/>
          </p:nvPr>
        </p:nvSpPr>
        <p:spPr/>
        <p:txBody>
          <a:bodyPr/>
          <a:lstStyle/>
          <a:p>
            <a:fld id="{C338348D-F2D3-AB47-AE2A-1D59B1E58D64}" type="slidenum">
              <a:rPr lang="en-GB" smtClean="0"/>
              <a:pPr/>
              <a:t>11</a:t>
            </a:fld>
            <a:endParaRPr lang="en-GB"/>
          </a:p>
        </p:txBody>
      </p:sp>
      <p:sp>
        <p:nvSpPr>
          <p:cNvPr id="5" name="Content Placeholder 4">
            <a:extLst>
              <a:ext uri="{FF2B5EF4-FFF2-40B4-BE49-F238E27FC236}">
                <a16:creationId xmlns:a16="http://schemas.microsoft.com/office/drawing/2014/main" id="{C4F95319-5565-EC4A-AF10-B33C61856F2B}"/>
              </a:ext>
            </a:extLst>
          </p:cNvPr>
          <p:cNvSpPr>
            <a:spLocks noGrp="1"/>
          </p:cNvSpPr>
          <p:nvPr>
            <p:ph sz="quarter" idx="13"/>
          </p:nvPr>
        </p:nvSpPr>
        <p:spPr>
          <a:xfrm>
            <a:off x="991661" y="1131573"/>
            <a:ext cx="7559674" cy="3612000"/>
          </a:xfrm>
        </p:spPr>
        <p:txBody>
          <a:bodyPr/>
          <a:lstStyle/>
          <a:p>
            <a:pPr lvl="1">
              <a:spcBef>
                <a:spcPts val="0"/>
              </a:spcBef>
              <a:spcAft>
                <a:spcPts val="0"/>
              </a:spcAft>
              <a:buFont typeface="Wingdings" panose="05000000000000000000" pitchFamily="2" charset="2"/>
              <a:buChar char="q"/>
            </a:pPr>
            <a:r>
              <a:rPr lang="en-US" b="0" i="0" dirty="0">
                <a:effectLst/>
                <a:latin typeface="Arial" panose="020B0604020202020204" pitchFamily="34" charset="0"/>
              </a:rPr>
              <a:t>We summarize the results of the above experiments. In indoor environments, </a:t>
            </a:r>
            <a:r>
              <a:rPr lang="en-US" b="0" i="0" dirty="0" err="1">
                <a:effectLst/>
                <a:latin typeface="Arial" panose="020B0604020202020204" pitchFamily="34" charset="0"/>
              </a:rPr>
              <a:t>LoRa</a:t>
            </a:r>
            <a:r>
              <a:rPr lang="en-US" b="0" i="0" dirty="0">
                <a:effectLst/>
                <a:latin typeface="Arial" panose="020B0604020202020204" pitchFamily="34" charset="0"/>
              </a:rPr>
              <a:t> can achieve a range of 18m vertically across multiple floors, and 28m horizontally across adjacent rooms. However, in outdoor settings, an optimistic range of 3.5 km can be achieved in sub-urban environments. </a:t>
            </a:r>
            <a:r>
              <a:rPr lang="en-US" b="0" i="0" dirty="0" err="1">
                <a:effectLst/>
                <a:latin typeface="Arial" panose="020B0604020202020204" pitchFamily="34" charset="0"/>
              </a:rPr>
              <a:t>LoRa</a:t>
            </a:r>
            <a:r>
              <a:rPr lang="en-US" b="0" i="0" dirty="0">
                <a:effectLst/>
                <a:latin typeface="Arial" panose="020B0604020202020204" pitchFamily="34" charset="0"/>
              </a:rPr>
              <a:t> suffers a great loss in indoor environments due to attenuation by various materials, </a:t>
            </a:r>
            <a:r>
              <a:rPr lang="en-US" b="0" i="0">
                <a:effectLst/>
                <a:latin typeface="Arial" panose="020B0604020202020204" pitchFamily="34" charset="0"/>
              </a:rPr>
              <a:t>and multipath fading</a:t>
            </a:r>
            <a:r>
              <a:rPr lang="en-US" b="0" i="0" dirty="0">
                <a:effectLst/>
                <a:latin typeface="Arial" panose="020B0604020202020204" pitchFamily="34" charset="0"/>
              </a:rPr>
              <a:t>. In outdoor environments, the primary factor of signal loss is signal scattering due to obstacles. However, </a:t>
            </a:r>
            <a:r>
              <a:rPr lang="en-US" b="0" i="0" dirty="0" err="1">
                <a:effectLst/>
                <a:latin typeface="Arial" panose="020B0604020202020204" pitchFamily="34" charset="0"/>
              </a:rPr>
              <a:t>LoRa</a:t>
            </a:r>
            <a:r>
              <a:rPr lang="en-US" b="0" i="0" dirty="0">
                <a:effectLst/>
                <a:latin typeface="Arial" panose="020B0604020202020204" pitchFamily="34" charset="0"/>
              </a:rPr>
              <a:t> can achieve higher ranges when the transmitter antennas are placed at higher altitudes. </a:t>
            </a:r>
            <a:r>
              <a:rPr lang="en-US" b="0" i="0" dirty="0" err="1">
                <a:effectLst/>
                <a:latin typeface="Arial" panose="020B0604020202020204" pitchFamily="34" charset="0"/>
              </a:rPr>
              <a:t>LoRa</a:t>
            </a:r>
            <a:r>
              <a:rPr lang="en-US" b="0" i="0" dirty="0">
                <a:effectLst/>
                <a:latin typeface="Arial" panose="020B0604020202020204" pitchFamily="34" charset="0"/>
              </a:rPr>
              <a:t> mesh networks can enable deployments with a coverage area of several tens of kilometers. Such networks scale linearly with the number of bridge networks that are present in the network.</a:t>
            </a:r>
          </a:p>
          <a:p>
            <a:pPr lvl="1">
              <a:spcBef>
                <a:spcPts val="0"/>
              </a:spcBef>
              <a:spcAft>
                <a:spcPts val="0"/>
              </a:spcAft>
              <a:buFont typeface="Wingdings" panose="05000000000000000000" pitchFamily="2" charset="2"/>
              <a:buChar char="q"/>
            </a:pPr>
            <a:r>
              <a:rPr lang="en-US" b="0" i="0" dirty="0">
                <a:effectLst/>
                <a:latin typeface="Arial" panose="020B0604020202020204" pitchFamily="34" charset="0"/>
              </a:rPr>
              <a:t>When compared to the Bluetooth Mesh network, </a:t>
            </a:r>
            <a:r>
              <a:rPr lang="en-US" b="0" i="0" dirty="0" err="1">
                <a:effectLst/>
                <a:latin typeface="Arial" panose="020B0604020202020204" pitchFamily="34" charset="0"/>
              </a:rPr>
              <a:t>LoRa</a:t>
            </a:r>
            <a:r>
              <a:rPr lang="en-US" b="0" i="0" dirty="0">
                <a:effectLst/>
                <a:latin typeface="Arial" panose="020B0604020202020204" pitchFamily="34" charset="0"/>
              </a:rPr>
              <a:t> is can provide higher ranges, mainly owning to the use of chip sequences. Bluetooth networks can provide an outdoor average range of 15m. Such networks are ideal for dense indoor deployments where higher data rates are required, while </a:t>
            </a:r>
            <a:r>
              <a:rPr lang="en-US" b="0" i="0" dirty="0" err="1">
                <a:effectLst/>
                <a:latin typeface="Arial" panose="020B0604020202020204" pitchFamily="34" charset="0"/>
              </a:rPr>
              <a:t>LoRa</a:t>
            </a:r>
            <a:r>
              <a:rPr lang="en-US" b="0" i="0" dirty="0">
                <a:effectLst/>
                <a:latin typeface="Arial" panose="020B0604020202020204" pitchFamily="34" charset="0"/>
              </a:rPr>
              <a:t> networks are ideal for low data rates and outdoor deployments.</a:t>
            </a:r>
          </a:p>
          <a:p>
            <a:pPr lvl="1">
              <a:spcBef>
                <a:spcPts val="0"/>
              </a:spcBef>
              <a:spcAft>
                <a:spcPts val="0"/>
              </a:spcAft>
              <a:buFont typeface="Wingdings" panose="05000000000000000000" pitchFamily="2" charset="2"/>
              <a:buChar char="q"/>
            </a:pPr>
            <a:r>
              <a:rPr lang="en-US" sz="1400" dirty="0">
                <a:latin typeface="NimbusRomNo9L-Regu"/>
              </a:rPr>
              <a:t>Code git repo : </a:t>
            </a:r>
          </a:p>
          <a:p>
            <a:pPr marL="222250" lvl="1" indent="0">
              <a:spcBef>
                <a:spcPts val="0"/>
              </a:spcBef>
              <a:spcAft>
                <a:spcPts val="0"/>
              </a:spcAft>
              <a:buNone/>
            </a:pPr>
            <a:r>
              <a:rPr lang="sv-SE" b="0" i="0" u="sng" dirty="0">
                <a:effectLst/>
                <a:latin typeface="Whitney"/>
                <a:hlinkClick r:id="rId2" tooltip="https://gits-15.sys.kth.se/vips/IK1332-Lora-Mesh-Network"/>
              </a:rPr>
              <a:t>https://gits-15.sys.kth.se/vips/IK1332-Lora-Mesh-Network</a:t>
            </a:r>
            <a:endParaRPr lang="sv-SE" dirty="0"/>
          </a:p>
          <a:p>
            <a:pPr lvl="1">
              <a:spcBef>
                <a:spcPts val="0"/>
              </a:spcBef>
              <a:spcAft>
                <a:spcPts val="0"/>
              </a:spcAft>
              <a:buFont typeface="Wingdings" panose="05000000000000000000" pitchFamily="2" charset="2"/>
              <a:buChar char="q"/>
            </a:pPr>
            <a:endParaRPr lang="en-US"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693075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370E2-7117-4FC7-B13F-D633290FDCA5}"/>
              </a:ext>
            </a:extLst>
          </p:cNvPr>
          <p:cNvSpPr>
            <a:spLocks noGrp="1"/>
          </p:cNvSpPr>
          <p:nvPr>
            <p:ph type="title"/>
          </p:nvPr>
        </p:nvSpPr>
        <p:spPr/>
        <p:txBody>
          <a:bodyPr/>
          <a:lstStyle/>
          <a:p>
            <a:r>
              <a:rPr lang="sv-SE" dirty="0"/>
              <a:t>Conclusion</a:t>
            </a:r>
          </a:p>
        </p:txBody>
      </p:sp>
      <p:sp>
        <p:nvSpPr>
          <p:cNvPr id="3" name="Date Placeholder 2">
            <a:extLst>
              <a:ext uri="{FF2B5EF4-FFF2-40B4-BE49-F238E27FC236}">
                <a16:creationId xmlns:a16="http://schemas.microsoft.com/office/drawing/2014/main" id="{A8A32E97-964E-4C8F-A7EC-5FA946539AF7}"/>
              </a:ext>
            </a:extLst>
          </p:cNvPr>
          <p:cNvSpPr>
            <a:spLocks noGrp="1"/>
          </p:cNvSpPr>
          <p:nvPr>
            <p:ph type="dt" sz="half" idx="11"/>
          </p:nvPr>
        </p:nvSpPr>
        <p:spPr/>
        <p:txBody>
          <a:bodyPr/>
          <a:lstStyle/>
          <a:p>
            <a:fld id="{FB2CF90B-63BC-6544-9FB4-A72410329261}" type="datetime1">
              <a:rPr lang="sv-SE" smtClean="0"/>
              <a:t>2021-03-12</a:t>
            </a:fld>
            <a:endParaRPr lang="en-GB" dirty="0"/>
          </a:p>
        </p:txBody>
      </p:sp>
      <p:sp>
        <p:nvSpPr>
          <p:cNvPr id="4" name="Slide Number Placeholder 3">
            <a:extLst>
              <a:ext uri="{FF2B5EF4-FFF2-40B4-BE49-F238E27FC236}">
                <a16:creationId xmlns:a16="http://schemas.microsoft.com/office/drawing/2014/main" id="{5E636E25-6812-4D95-A4EE-1A1DA1A785E2}"/>
              </a:ext>
            </a:extLst>
          </p:cNvPr>
          <p:cNvSpPr>
            <a:spLocks noGrp="1"/>
          </p:cNvSpPr>
          <p:nvPr>
            <p:ph type="sldNum" sz="quarter" idx="12"/>
          </p:nvPr>
        </p:nvSpPr>
        <p:spPr/>
        <p:txBody>
          <a:bodyPr/>
          <a:lstStyle/>
          <a:p>
            <a:fld id="{C338348D-F2D3-AB47-AE2A-1D59B1E58D64}" type="slidenum">
              <a:rPr lang="en-GB" smtClean="0"/>
              <a:pPr/>
              <a:t>12</a:t>
            </a:fld>
            <a:endParaRPr lang="en-GB"/>
          </a:p>
        </p:txBody>
      </p:sp>
      <p:sp>
        <p:nvSpPr>
          <p:cNvPr id="5" name="Content Placeholder 4">
            <a:extLst>
              <a:ext uri="{FF2B5EF4-FFF2-40B4-BE49-F238E27FC236}">
                <a16:creationId xmlns:a16="http://schemas.microsoft.com/office/drawing/2014/main" id="{B9785C5D-F694-4C55-B240-015507575515}"/>
              </a:ext>
            </a:extLst>
          </p:cNvPr>
          <p:cNvSpPr>
            <a:spLocks noGrp="1"/>
          </p:cNvSpPr>
          <p:nvPr>
            <p:ph sz="quarter" idx="13"/>
          </p:nvPr>
        </p:nvSpPr>
        <p:spPr/>
        <p:txBody>
          <a:bodyPr/>
          <a:lstStyle/>
          <a:p>
            <a:pPr algn="l">
              <a:buFont typeface="Wingdings" panose="05000000000000000000" pitchFamily="2" charset="2"/>
              <a:buChar char="q"/>
            </a:pPr>
            <a:r>
              <a:rPr lang="en-US" sz="1800" b="0" i="0" u="none" strike="noStrike" baseline="0" dirty="0">
                <a:latin typeface="NimbusRomNo9L-Regu"/>
              </a:rPr>
              <a:t>The work has, in conclusion, been going very well for us. There is really nothing we would have done differently. We did miss some meetings, but the work went very well, and the workflow was really smooth. Because of the very low cost to setup the </a:t>
            </a:r>
            <a:r>
              <a:rPr lang="en-US" sz="1800" b="0" i="0" u="none" strike="noStrike" baseline="0" dirty="0" err="1">
                <a:latin typeface="NimbusRomNo9L-Regu"/>
              </a:rPr>
              <a:t>LoRa</a:t>
            </a:r>
            <a:r>
              <a:rPr lang="en-US" sz="1800" b="0" i="0" u="none" strike="noStrike" baseline="0" dirty="0">
                <a:latin typeface="NimbusRomNo9L-Regu"/>
              </a:rPr>
              <a:t> network (in our case, we used four Raspberry Pi’s and some add-ons), which is very cheap. Also, it is possible to use only two Pi’s that communicate with each other. There really is no ethical or social aspect about our work. </a:t>
            </a:r>
          </a:p>
          <a:p>
            <a:pPr algn="l">
              <a:buFont typeface="Wingdings" panose="05000000000000000000" pitchFamily="2" charset="2"/>
              <a:buChar char="q"/>
            </a:pPr>
            <a:r>
              <a:rPr lang="en-US" sz="1800" b="0" i="0" u="none" strike="noStrike" baseline="0" dirty="0">
                <a:latin typeface="NimbusRomNo9L-Regu"/>
              </a:rPr>
              <a:t>As for the environmental aspect, because the parts in the project are small and lightweight, they do not require much material to make. This is obviously an advantage in the environmental aspect.</a:t>
            </a:r>
          </a:p>
        </p:txBody>
      </p:sp>
    </p:spTree>
    <p:extLst>
      <p:ext uri="{BB962C8B-B14F-4D97-AF65-F5344CB8AC3E}">
        <p14:creationId xmlns:p14="http://schemas.microsoft.com/office/powerpoint/2010/main" val="851736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A92D5815-6AFC-734B-9E0C-0F2FEA63A4B4}"/>
              </a:ext>
            </a:extLst>
          </p:cNvPr>
          <p:cNvSpPr>
            <a:spLocks noGrp="1"/>
          </p:cNvSpPr>
          <p:nvPr>
            <p:ph type="dt" sz="half" idx="11"/>
          </p:nvPr>
        </p:nvSpPr>
        <p:spPr/>
        <p:txBody>
          <a:bodyPr/>
          <a:lstStyle/>
          <a:p>
            <a:fld id="{BAD82F0C-0E2A-5546-8972-AA94798A63F5}" type="datetime1">
              <a:rPr lang="sv-SE" smtClean="0"/>
              <a:pPr/>
              <a:t>2021-03-12</a:t>
            </a:fld>
            <a:endParaRPr lang="en-GB" dirty="0"/>
          </a:p>
        </p:txBody>
      </p:sp>
      <p:sp>
        <p:nvSpPr>
          <p:cNvPr id="4" name="Platshållare för bildnummer 3">
            <a:extLst>
              <a:ext uri="{FF2B5EF4-FFF2-40B4-BE49-F238E27FC236}">
                <a16:creationId xmlns:a16="http://schemas.microsoft.com/office/drawing/2014/main" id="{C87C319B-AA08-4D41-9648-6D635ED45949}"/>
              </a:ext>
            </a:extLst>
          </p:cNvPr>
          <p:cNvSpPr>
            <a:spLocks noGrp="1"/>
          </p:cNvSpPr>
          <p:nvPr>
            <p:ph type="sldNum" sz="quarter" idx="12"/>
          </p:nvPr>
        </p:nvSpPr>
        <p:spPr/>
        <p:txBody>
          <a:bodyPr/>
          <a:lstStyle/>
          <a:p>
            <a:fld id="{C338348D-F2D3-AB47-AE2A-1D59B1E58D64}" type="slidenum">
              <a:rPr lang="en-GB" smtClean="0"/>
              <a:pPr/>
              <a:t>13</a:t>
            </a:fld>
            <a:endParaRPr lang="en-GB"/>
          </a:p>
        </p:txBody>
      </p:sp>
      <p:sp>
        <p:nvSpPr>
          <p:cNvPr id="2" name="TextBox 1">
            <a:extLst>
              <a:ext uri="{FF2B5EF4-FFF2-40B4-BE49-F238E27FC236}">
                <a16:creationId xmlns:a16="http://schemas.microsoft.com/office/drawing/2014/main" id="{08D676F2-7EB5-1A42-A40E-5C381A3FD16D}"/>
              </a:ext>
            </a:extLst>
          </p:cNvPr>
          <p:cNvSpPr txBox="1"/>
          <p:nvPr/>
        </p:nvSpPr>
        <p:spPr>
          <a:xfrm>
            <a:off x="2711938" y="2024185"/>
            <a:ext cx="1884490" cy="523220"/>
          </a:xfrm>
          <a:prstGeom prst="rect">
            <a:avLst/>
          </a:prstGeom>
          <a:noFill/>
        </p:spPr>
        <p:txBody>
          <a:bodyPr wrap="none" rtlCol="0">
            <a:spAutoFit/>
          </a:bodyPr>
          <a:lstStyle/>
          <a:p>
            <a:r>
              <a:rPr lang="en-US" sz="4000" dirty="0"/>
              <a:t>Thank You</a:t>
            </a:r>
          </a:p>
        </p:txBody>
      </p:sp>
    </p:spTree>
    <p:extLst>
      <p:ext uri="{BB962C8B-B14F-4D97-AF65-F5344CB8AC3E}">
        <p14:creationId xmlns:p14="http://schemas.microsoft.com/office/powerpoint/2010/main" val="2379495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ubrik 10">
            <a:extLst>
              <a:ext uri="{FF2B5EF4-FFF2-40B4-BE49-F238E27FC236}">
                <a16:creationId xmlns:a16="http://schemas.microsoft.com/office/drawing/2014/main" id="{CC240040-8262-424E-B1F5-E715C0D81871}"/>
              </a:ext>
            </a:extLst>
          </p:cNvPr>
          <p:cNvSpPr>
            <a:spLocks noGrp="1"/>
          </p:cNvSpPr>
          <p:nvPr>
            <p:ph type="title"/>
          </p:nvPr>
        </p:nvSpPr>
        <p:spPr/>
        <p:txBody>
          <a:bodyPr/>
          <a:lstStyle/>
          <a:p>
            <a:r>
              <a:rPr lang="en-US" altLang="zh-CN" sz="2800" dirty="0"/>
              <a:t>Introduction</a:t>
            </a:r>
            <a:endParaRPr lang="en-GB" dirty="0"/>
          </a:p>
        </p:txBody>
      </p:sp>
      <p:sp>
        <p:nvSpPr>
          <p:cNvPr id="3" name="Platshållare för datum 2">
            <a:extLst>
              <a:ext uri="{FF2B5EF4-FFF2-40B4-BE49-F238E27FC236}">
                <a16:creationId xmlns:a16="http://schemas.microsoft.com/office/drawing/2014/main" id="{CD66186E-55EE-574F-9820-60F3DBCBFE78}"/>
              </a:ext>
            </a:extLst>
          </p:cNvPr>
          <p:cNvSpPr>
            <a:spLocks noGrp="1"/>
          </p:cNvSpPr>
          <p:nvPr>
            <p:ph type="dt" sz="half" idx="11"/>
          </p:nvPr>
        </p:nvSpPr>
        <p:spPr/>
        <p:txBody>
          <a:bodyPr/>
          <a:lstStyle/>
          <a:p>
            <a:fld id="{A7A7FA62-242B-154F-BDED-F228A40489AE}" type="datetime1">
              <a:rPr lang="sv-SE" smtClean="0"/>
              <a:pPr/>
              <a:t>2021-03-12</a:t>
            </a:fld>
            <a:endParaRPr lang="en-GB" dirty="0"/>
          </a:p>
        </p:txBody>
      </p:sp>
      <p:sp>
        <p:nvSpPr>
          <p:cNvPr id="4" name="Platshållare för bildnummer 3">
            <a:extLst>
              <a:ext uri="{FF2B5EF4-FFF2-40B4-BE49-F238E27FC236}">
                <a16:creationId xmlns:a16="http://schemas.microsoft.com/office/drawing/2014/main" id="{248F9FF4-FF86-B647-AB69-EA70FD578FA0}"/>
              </a:ext>
            </a:extLst>
          </p:cNvPr>
          <p:cNvSpPr>
            <a:spLocks noGrp="1"/>
          </p:cNvSpPr>
          <p:nvPr>
            <p:ph type="sldNum" sz="quarter" idx="12"/>
          </p:nvPr>
        </p:nvSpPr>
        <p:spPr/>
        <p:txBody>
          <a:bodyPr/>
          <a:lstStyle/>
          <a:p>
            <a:fld id="{C338348D-F2D3-AB47-AE2A-1D59B1E58D64}" type="slidenum">
              <a:rPr lang="en-GB" smtClean="0"/>
              <a:pPr/>
              <a:t>2</a:t>
            </a:fld>
            <a:endParaRPr lang="en-GB"/>
          </a:p>
        </p:txBody>
      </p:sp>
      <p:sp>
        <p:nvSpPr>
          <p:cNvPr id="2" name="TextBox 1">
            <a:extLst>
              <a:ext uri="{FF2B5EF4-FFF2-40B4-BE49-F238E27FC236}">
                <a16:creationId xmlns:a16="http://schemas.microsoft.com/office/drawing/2014/main" id="{B2DC61C4-D551-E34C-A4E8-22CB57ED84AE}"/>
              </a:ext>
            </a:extLst>
          </p:cNvPr>
          <p:cNvSpPr txBox="1"/>
          <p:nvPr/>
        </p:nvSpPr>
        <p:spPr>
          <a:xfrm>
            <a:off x="440478" y="1193046"/>
            <a:ext cx="8703522" cy="3662541"/>
          </a:xfrm>
          <a:prstGeom prst="rect">
            <a:avLst/>
          </a:prstGeom>
          <a:noFill/>
        </p:spPr>
        <p:txBody>
          <a:bodyPr wrap="square" rtlCol="0">
            <a:spAutoFit/>
          </a:bodyPr>
          <a:lstStyle/>
          <a:p>
            <a:pPr algn="l"/>
            <a:r>
              <a:rPr lang="sv-SE" sz="1800" b="0" i="0" u="none" strike="noStrike" baseline="0" dirty="0">
                <a:solidFill>
                  <a:srgbClr val="000000"/>
                </a:solidFill>
                <a:latin typeface="+mn-lt"/>
              </a:rPr>
              <a:t>Background</a:t>
            </a:r>
          </a:p>
          <a:p>
            <a:pPr marL="285750" indent="-285750" algn="l">
              <a:buFont typeface="Wingdings" panose="05000000000000000000" pitchFamily="2" charset="2"/>
              <a:buChar char="q"/>
            </a:pPr>
            <a:r>
              <a:rPr lang="en-US" sz="1400" b="0" i="0" dirty="0">
                <a:effectLst/>
                <a:latin typeface="+mn-lt"/>
              </a:rPr>
              <a:t>The goal of IoT is to connect and communicate the wireless sensing devices based on the IoT application requirements such as measure the real time temperature, humidity, air quality monitor and wireless power transfer. The connectivity solutions characterize on the bases of key parameters such as coverage distance, spectrum and performance. </a:t>
            </a:r>
          </a:p>
          <a:p>
            <a:pPr marL="285750" indent="-285750" algn="l">
              <a:buFont typeface="Wingdings" panose="05000000000000000000" pitchFamily="2" charset="2"/>
              <a:buChar char="q"/>
            </a:pPr>
            <a:r>
              <a:rPr lang="en-US" sz="1400" b="0" i="0" dirty="0">
                <a:effectLst/>
                <a:latin typeface="+mn-lt"/>
              </a:rPr>
              <a:t>Short area coverage sensor networks use for indoor IoT solutions support </a:t>
            </a:r>
            <a:r>
              <a:rPr lang="en-US" sz="1400" b="0" i="0" dirty="0" err="1">
                <a:effectLst/>
                <a:latin typeface="+mn-lt"/>
              </a:rPr>
              <a:t>bluetooth</a:t>
            </a:r>
            <a:r>
              <a:rPr lang="en-US" sz="1400" b="0" i="0" dirty="0">
                <a:effectLst/>
                <a:latin typeface="+mn-lt"/>
              </a:rPr>
              <a:t>, ANT+ and </a:t>
            </a:r>
            <a:r>
              <a:rPr lang="en-US" sz="1400" b="0" i="0" dirty="0" err="1">
                <a:effectLst/>
                <a:latin typeface="+mn-lt"/>
              </a:rPr>
              <a:t>MiWi</a:t>
            </a:r>
            <a:r>
              <a:rPr lang="en-US" sz="1400" b="0" i="0" dirty="0">
                <a:effectLst/>
                <a:latin typeface="+mn-lt"/>
              </a:rPr>
              <a:t> and outdoor wide area uses the unlicensed LPWA coverage supports SIGIFOX, </a:t>
            </a:r>
            <a:r>
              <a:rPr lang="en-US" sz="1400" b="0" i="0" dirty="0" err="1">
                <a:effectLst/>
                <a:latin typeface="+mn-lt"/>
              </a:rPr>
              <a:t>LoRa</a:t>
            </a:r>
            <a:r>
              <a:rPr lang="en-US" sz="1400" b="0" i="0" dirty="0">
                <a:effectLst/>
                <a:latin typeface="+mn-lt"/>
              </a:rPr>
              <a:t>/</a:t>
            </a:r>
            <a:r>
              <a:rPr lang="en-US" sz="1400" b="0" i="0" dirty="0" err="1">
                <a:effectLst/>
                <a:latin typeface="+mn-lt"/>
              </a:rPr>
              <a:t>LoRaWAN</a:t>
            </a:r>
            <a:r>
              <a:rPr lang="en-US" sz="1400" b="0" i="0" dirty="0">
                <a:effectLst/>
                <a:latin typeface="+mn-lt"/>
              </a:rPr>
              <a:t> and licensed NB-IoT, LTE-M etc. for the connectivity solutions. </a:t>
            </a:r>
          </a:p>
          <a:p>
            <a:pPr marL="285750" indent="-285750">
              <a:buFont typeface="Wingdings" panose="05000000000000000000" pitchFamily="2" charset="2"/>
              <a:buChar char="q"/>
            </a:pPr>
            <a:r>
              <a:rPr lang="en-US" sz="1400" b="0" i="0" dirty="0">
                <a:effectLst/>
                <a:latin typeface="+mn-lt"/>
              </a:rPr>
              <a:t>LPWAN provide long life battery and specifically used for the sensor and applications that send small packets of data covering the long distance. </a:t>
            </a:r>
            <a:r>
              <a:rPr lang="en-US" sz="1400" b="0" i="0" dirty="0" err="1">
                <a:effectLst/>
                <a:latin typeface="+mn-lt"/>
              </a:rPr>
              <a:t>LoRaWAN</a:t>
            </a:r>
            <a:r>
              <a:rPr lang="en-US" sz="1400" b="0" i="0" dirty="0">
                <a:effectLst/>
                <a:latin typeface="+mn-lt"/>
              </a:rPr>
              <a:t> operates on almost all the network topology for communication between </a:t>
            </a:r>
            <a:r>
              <a:rPr lang="en-US" sz="1400" b="0" i="0" dirty="0" err="1">
                <a:effectLst/>
                <a:latin typeface="+mn-lt"/>
              </a:rPr>
              <a:t>LoRa</a:t>
            </a:r>
            <a:r>
              <a:rPr lang="en-US" sz="1400" b="0" i="0" dirty="0">
                <a:effectLst/>
                <a:latin typeface="+mn-lt"/>
              </a:rPr>
              <a:t> gateways and IoT device</a:t>
            </a:r>
            <a:r>
              <a:rPr lang="sv-SE" sz="1400" b="0" i="0" u="none" strike="noStrike" baseline="0" dirty="0">
                <a:solidFill>
                  <a:srgbClr val="000000"/>
                </a:solidFill>
                <a:latin typeface="+mn-lt"/>
              </a:rPr>
              <a:t> </a:t>
            </a:r>
            <a:endParaRPr lang="en-US" sz="1400" b="0" i="0" dirty="0">
              <a:effectLst/>
              <a:latin typeface="+mn-lt"/>
            </a:endParaRPr>
          </a:p>
          <a:p>
            <a:pPr marL="285750" indent="-285750" algn="l">
              <a:buFont typeface="Wingdings" panose="05000000000000000000" pitchFamily="2" charset="2"/>
              <a:buChar char="q"/>
            </a:pPr>
            <a:r>
              <a:rPr lang="en-US" sz="1400" b="0" i="0" dirty="0" err="1">
                <a:effectLst/>
                <a:latin typeface="+mn-lt"/>
              </a:rPr>
              <a:t>LoRa</a:t>
            </a:r>
            <a:r>
              <a:rPr lang="en-US" sz="1400" b="0" i="0" dirty="0">
                <a:effectLst/>
                <a:latin typeface="+mn-lt"/>
              </a:rPr>
              <a:t> is LPWAN wireless communication radio whose approximation range is in between 2-5 km for urban area , 5-15 km for rural area and more than 15 km for direct line of sight and approximate Tx power is 20 </a:t>
            </a:r>
            <a:r>
              <a:rPr lang="en-US" sz="1400" b="0" i="0" dirty="0" err="1">
                <a:effectLst/>
                <a:latin typeface="+mn-lt"/>
              </a:rPr>
              <a:t>mW</a:t>
            </a:r>
            <a:r>
              <a:rPr lang="en-US" sz="1400" b="0" i="0" dirty="0">
                <a:effectLst/>
                <a:latin typeface="+mn-lt"/>
              </a:rPr>
              <a:t>. </a:t>
            </a:r>
            <a:r>
              <a:rPr lang="en-US" sz="1400" b="0" i="0" dirty="0" err="1">
                <a:effectLst/>
                <a:latin typeface="+mn-lt"/>
              </a:rPr>
              <a:t>LoRa</a:t>
            </a:r>
            <a:r>
              <a:rPr lang="en-US" sz="1400" b="0" i="0" dirty="0">
                <a:effectLst/>
                <a:latin typeface="+mn-lt"/>
              </a:rPr>
              <a:t> has very small data packets.</a:t>
            </a:r>
          </a:p>
          <a:p>
            <a:pPr marL="285750" indent="-285750">
              <a:buFont typeface="Wingdings" panose="05000000000000000000" pitchFamily="2" charset="2"/>
              <a:buChar char="q"/>
            </a:pPr>
            <a:r>
              <a:rPr lang="en-US" sz="1400" b="0" i="0" dirty="0">
                <a:effectLst/>
                <a:latin typeface="+mn-lt"/>
              </a:rPr>
              <a:t>Whereas Bluetooth is a short-range wireless communication whose approximate range is 10m and approximate Tx power is 2.5 </a:t>
            </a:r>
            <a:r>
              <a:rPr lang="en-US" sz="1400" b="0" i="0" dirty="0" err="1">
                <a:effectLst/>
                <a:latin typeface="+mn-lt"/>
              </a:rPr>
              <a:t>mW</a:t>
            </a:r>
            <a:r>
              <a:rPr lang="en-US" sz="1400" b="0" i="0" dirty="0">
                <a:effectLst/>
                <a:latin typeface="+mn-lt"/>
              </a:rPr>
              <a:t>. </a:t>
            </a:r>
            <a:endParaRPr lang="en-US" sz="1400" b="0" i="0" u="none" strike="noStrike" dirty="0">
              <a:solidFill>
                <a:srgbClr val="000000"/>
              </a:solidFill>
              <a:effectLst/>
              <a:latin typeface="Times New Roman" panose="02020603050405020304" pitchFamily="18" charset="0"/>
            </a:endParaRPr>
          </a:p>
        </p:txBody>
      </p:sp>
      <p:sp>
        <p:nvSpPr>
          <p:cNvPr id="5" name="Arrow: Right 4">
            <a:extLst>
              <a:ext uri="{FF2B5EF4-FFF2-40B4-BE49-F238E27FC236}">
                <a16:creationId xmlns:a16="http://schemas.microsoft.com/office/drawing/2014/main" id="{D9BB22FC-024E-4A66-BC20-140DE893A811}"/>
              </a:ext>
            </a:extLst>
          </p:cNvPr>
          <p:cNvSpPr/>
          <p:nvPr/>
        </p:nvSpPr>
        <p:spPr>
          <a:xfrm>
            <a:off x="7366635" y="4469507"/>
            <a:ext cx="995679" cy="386080"/>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accent1">
                    <a:lumMod val="75000"/>
                  </a:schemeClr>
                </a:solidFill>
              </a:rPr>
              <a:t>cont..</a:t>
            </a:r>
          </a:p>
        </p:txBody>
      </p:sp>
    </p:spTree>
    <p:extLst>
      <p:ext uri="{BB962C8B-B14F-4D97-AF65-F5344CB8AC3E}">
        <p14:creationId xmlns:p14="http://schemas.microsoft.com/office/powerpoint/2010/main" val="236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ubrik 10">
            <a:extLst>
              <a:ext uri="{FF2B5EF4-FFF2-40B4-BE49-F238E27FC236}">
                <a16:creationId xmlns:a16="http://schemas.microsoft.com/office/drawing/2014/main" id="{CC240040-8262-424E-B1F5-E715C0D81871}"/>
              </a:ext>
            </a:extLst>
          </p:cNvPr>
          <p:cNvSpPr>
            <a:spLocks noGrp="1"/>
          </p:cNvSpPr>
          <p:nvPr>
            <p:ph type="title"/>
          </p:nvPr>
        </p:nvSpPr>
        <p:spPr/>
        <p:txBody>
          <a:bodyPr/>
          <a:lstStyle/>
          <a:p>
            <a:r>
              <a:rPr lang="en-US" altLang="zh-CN" sz="2400" dirty="0"/>
              <a:t>Introduction</a:t>
            </a:r>
            <a:endParaRPr lang="en-GB" dirty="0"/>
          </a:p>
        </p:txBody>
      </p:sp>
      <p:sp>
        <p:nvSpPr>
          <p:cNvPr id="3" name="Platshållare för datum 2">
            <a:extLst>
              <a:ext uri="{FF2B5EF4-FFF2-40B4-BE49-F238E27FC236}">
                <a16:creationId xmlns:a16="http://schemas.microsoft.com/office/drawing/2014/main" id="{CD66186E-55EE-574F-9820-60F3DBCBFE78}"/>
              </a:ext>
            </a:extLst>
          </p:cNvPr>
          <p:cNvSpPr>
            <a:spLocks noGrp="1"/>
          </p:cNvSpPr>
          <p:nvPr>
            <p:ph type="dt" sz="half" idx="11"/>
          </p:nvPr>
        </p:nvSpPr>
        <p:spPr/>
        <p:txBody>
          <a:bodyPr/>
          <a:lstStyle/>
          <a:p>
            <a:fld id="{A7A7FA62-242B-154F-BDED-F228A40489AE}" type="datetime1">
              <a:rPr lang="sv-SE" smtClean="0"/>
              <a:pPr/>
              <a:t>2021-03-12</a:t>
            </a:fld>
            <a:endParaRPr lang="en-GB" dirty="0"/>
          </a:p>
        </p:txBody>
      </p:sp>
      <p:sp>
        <p:nvSpPr>
          <p:cNvPr id="4" name="Platshållare för bildnummer 3">
            <a:extLst>
              <a:ext uri="{FF2B5EF4-FFF2-40B4-BE49-F238E27FC236}">
                <a16:creationId xmlns:a16="http://schemas.microsoft.com/office/drawing/2014/main" id="{248F9FF4-FF86-B647-AB69-EA70FD578FA0}"/>
              </a:ext>
            </a:extLst>
          </p:cNvPr>
          <p:cNvSpPr>
            <a:spLocks noGrp="1"/>
          </p:cNvSpPr>
          <p:nvPr>
            <p:ph type="sldNum" sz="quarter" idx="12"/>
          </p:nvPr>
        </p:nvSpPr>
        <p:spPr/>
        <p:txBody>
          <a:bodyPr/>
          <a:lstStyle/>
          <a:p>
            <a:fld id="{C338348D-F2D3-AB47-AE2A-1D59B1E58D64}" type="slidenum">
              <a:rPr lang="en-GB" smtClean="0"/>
              <a:pPr/>
              <a:t>3</a:t>
            </a:fld>
            <a:endParaRPr lang="en-GB"/>
          </a:p>
        </p:txBody>
      </p:sp>
      <p:sp>
        <p:nvSpPr>
          <p:cNvPr id="2" name="TextBox 1">
            <a:extLst>
              <a:ext uri="{FF2B5EF4-FFF2-40B4-BE49-F238E27FC236}">
                <a16:creationId xmlns:a16="http://schemas.microsoft.com/office/drawing/2014/main" id="{B2DC61C4-D551-E34C-A4E8-22CB57ED84AE}"/>
              </a:ext>
            </a:extLst>
          </p:cNvPr>
          <p:cNvSpPr txBox="1"/>
          <p:nvPr/>
        </p:nvSpPr>
        <p:spPr>
          <a:xfrm>
            <a:off x="408775" y="1386112"/>
            <a:ext cx="7967478" cy="3293209"/>
          </a:xfrm>
          <a:prstGeom prst="rect">
            <a:avLst/>
          </a:prstGeom>
          <a:noFill/>
        </p:spPr>
        <p:txBody>
          <a:bodyPr wrap="square" rtlCol="0">
            <a:spAutoFit/>
          </a:bodyPr>
          <a:lstStyle/>
          <a:p>
            <a:r>
              <a:rPr lang="sv-SE" b="0" i="0" u="none" strike="noStrike" baseline="0" dirty="0">
                <a:solidFill>
                  <a:srgbClr val="000000"/>
                </a:solidFill>
                <a:latin typeface="+mn-lt"/>
              </a:rPr>
              <a:t>Objective: </a:t>
            </a:r>
          </a:p>
          <a:p>
            <a:pPr marL="742950" lvl="1" indent="-285750">
              <a:buFont typeface="Wingdings" panose="05000000000000000000" pitchFamily="2" charset="2"/>
              <a:buChar char="q"/>
            </a:pPr>
            <a:r>
              <a:rPr lang="en-US" sz="1400" dirty="0">
                <a:solidFill>
                  <a:srgbClr val="000000"/>
                </a:solidFill>
                <a:latin typeface="+mn-lt"/>
              </a:rPr>
              <a:t>Designing and implementing a mesh network based on </a:t>
            </a:r>
            <a:r>
              <a:rPr lang="en-US" sz="1400" dirty="0" err="1">
                <a:solidFill>
                  <a:srgbClr val="000000"/>
                </a:solidFill>
                <a:latin typeface="+mn-lt"/>
              </a:rPr>
              <a:t>LoRA</a:t>
            </a:r>
            <a:r>
              <a:rPr lang="en-US" sz="1400" dirty="0">
                <a:solidFill>
                  <a:srgbClr val="000000"/>
                </a:solidFill>
                <a:latin typeface="+mn-lt"/>
              </a:rPr>
              <a:t> radio using simple temperature sensors and Raspberry Pi computers. </a:t>
            </a:r>
          </a:p>
          <a:p>
            <a:endParaRPr lang="en-US" sz="1400" b="0" i="0" u="none" strike="noStrike" baseline="0" dirty="0">
              <a:solidFill>
                <a:srgbClr val="000000"/>
              </a:solidFill>
              <a:latin typeface="+mn-lt"/>
            </a:endParaRPr>
          </a:p>
          <a:p>
            <a:r>
              <a:rPr lang="en-US" dirty="0">
                <a:solidFill>
                  <a:srgbClr val="000000"/>
                </a:solidFill>
                <a:latin typeface="+mn-lt"/>
              </a:rPr>
              <a:t>Description of the problem:</a:t>
            </a:r>
          </a:p>
          <a:p>
            <a:pPr lvl="1"/>
            <a:r>
              <a:rPr lang="en-US" sz="1400" b="0" i="0" dirty="0">
                <a:effectLst/>
                <a:latin typeface="+mn-lt"/>
              </a:rPr>
              <a:t>The focus of this project is to find the answers of under mentioned questions:</a:t>
            </a:r>
          </a:p>
          <a:p>
            <a:pPr marL="742950" lvl="1" indent="-285750">
              <a:buFont typeface="Wingdings" panose="05000000000000000000" pitchFamily="2" charset="2"/>
              <a:buChar char="q"/>
            </a:pPr>
            <a:r>
              <a:rPr lang="en-US" sz="1400" b="0" i="0" dirty="0">
                <a:effectLst/>
                <a:latin typeface="+mn-lt"/>
              </a:rPr>
              <a:t>Setup the </a:t>
            </a:r>
            <a:r>
              <a:rPr lang="en-US" sz="1400" b="0" i="0" dirty="0" err="1">
                <a:effectLst/>
                <a:latin typeface="+mn-lt"/>
              </a:rPr>
              <a:t>LoRa</a:t>
            </a:r>
            <a:r>
              <a:rPr lang="en-US" sz="1400" b="0" i="0" dirty="0">
                <a:effectLst/>
                <a:latin typeface="+mn-lt"/>
              </a:rPr>
              <a:t> modules for collecting the temperature measurements</a:t>
            </a:r>
          </a:p>
          <a:p>
            <a:pPr marL="742950" lvl="1" indent="-285750">
              <a:buFont typeface="Wingdings" panose="05000000000000000000" pitchFamily="2" charset="2"/>
              <a:buChar char="q"/>
            </a:pPr>
            <a:r>
              <a:rPr lang="en-US" sz="1400" b="0" i="0" dirty="0">
                <a:effectLst/>
                <a:latin typeface="+mn-lt"/>
              </a:rPr>
              <a:t>Setup the communication between two </a:t>
            </a:r>
            <a:r>
              <a:rPr lang="en-US" sz="1400" b="0" i="0" dirty="0" err="1">
                <a:effectLst/>
                <a:latin typeface="+mn-lt"/>
              </a:rPr>
              <a:t>LoRa</a:t>
            </a:r>
            <a:r>
              <a:rPr lang="en-US" sz="1400" b="0" i="0" dirty="0">
                <a:effectLst/>
                <a:latin typeface="+mn-lt"/>
              </a:rPr>
              <a:t> modules</a:t>
            </a:r>
          </a:p>
          <a:p>
            <a:pPr marL="742950" lvl="1" indent="-285750">
              <a:buFont typeface="Wingdings" panose="05000000000000000000" pitchFamily="2" charset="2"/>
              <a:buChar char="q"/>
            </a:pPr>
            <a:r>
              <a:rPr lang="en-US" sz="1400" b="0" i="0" dirty="0">
                <a:effectLst/>
                <a:latin typeface="+mn-lt"/>
              </a:rPr>
              <a:t>Organize the mesh network using the Raspberry Pi and forward data to primary node. Present temperature data regularly on display.</a:t>
            </a:r>
          </a:p>
          <a:p>
            <a:pPr marL="742950" lvl="1" indent="-285750">
              <a:buFont typeface="Wingdings" panose="05000000000000000000" pitchFamily="2" charset="2"/>
              <a:buChar char="q"/>
            </a:pPr>
            <a:r>
              <a:rPr lang="en-US" sz="1400" b="0" i="0" dirty="0">
                <a:effectLst/>
                <a:latin typeface="+mn-lt"/>
              </a:rPr>
              <a:t>Publish the data from mesh network to webserver.</a:t>
            </a:r>
          </a:p>
          <a:p>
            <a:pPr marL="742950" lvl="1" indent="-285750">
              <a:buFont typeface="Wingdings" panose="05000000000000000000" pitchFamily="2" charset="2"/>
              <a:buChar char="q"/>
            </a:pPr>
            <a:r>
              <a:rPr lang="en-US" sz="1400" b="0" i="0" dirty="0">
                <a:effectLst/>
                <a:latin typeface="+mn-lt"/>
              </a:rPr>
              <a:t>Measure the range of </a:t>
            </a:r>
            <a:r>
              <a:rPr lang="en-US" sz="1400" b="0" i="0" dirty="0" err="1">
                <a:effectLst/>
                <a:latin typeface="+mn-lt"/>
              </a:rPr>
              <a:t>LoRa</a:t>
            </a:r>
            <a:r>
              <a:rPr lang="en-US" sz="1400" b="0" i="0" dirty="0">
                <a:effectLst/>
                <a:latin typeface="+mn-lt"/>
              </a:rPr>
              <a:t> and compare to models/data and compare the results with BLE project data</a:t>
            </a:r>
            <a:endParaRPr lang="sv-SE" sz="1400" b="0" i="0" u="none" strike="noStrike" baseline="0" dirty="0">
              <a:solidFill>
                <a:srgbClr val="000000"/>
              </a:solidFill>
              <a:latin typeface="+mn-lt"/>
            </a:endParaRPr>
          </a:p>
          <a:p>
            <a:pPr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Times New Roman" panose="02020603050405020304" pitchFamily="18" charset="0"/>
            </a:endParaRPr>
          </a:p>
        </p:txBody>
      </p:sp>
      <p:sp>
        <p:nvSpPr>
          <p:cNvPr id="6" name="Arrow: Right 5">
            <a:extLst>
              <a:ext uri="{FF2B5EF4-FFF2-40B4-BE49-F238E27FC236}">
                <a16:creationId xmlns:a16="http://schemas.microsoft.com/office/drawing/2014/main" id="{6D53F88D-E4A3-4C80-BA69-8ECCC96E1C9C}"/>
              </a:ext>
            </a:extLst>
          </p:cNvPr>
          <p:cNvSpPr/>
          <p:nvPr/>
        </p:nvSpPr>
        <p:spPr>
          <a:xfrm>
            <a:off x="7366635" y="4469507"/>
            <a:ext cx="995679" cy="386080"/>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accent1">
                    <a:lumMod val="75000"/>
                  </a:schemeClr>
                </a:solidFill>
              </a:rPr>
              <a:t>cont..</a:t>
            </a:r>
          </a:p>
        </p:txBody>
      </p:sp>
    </p:spTree>
    <p:extLst>
      <p:ext uri="{BB962C8B-B14F-4D97-AF65-F5344CB8AC3E}">
        <p14:creationId xmlns:p14="http://schemas.microsoft.com/office/powerpoint/2010/main" val="2465451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ubrik 10">
            <a:extLst>
              <a:ext uri="{FF2B5EF4-FFF2-40B4-BE49-F238E27FC236}">
                <a16:creationId xmlns:a16="http://schemas.microsoft.com/office/drawing/2014/main" id="{CC240040-8262-424E-B1F5-E715C0D81871}"/>
              </a:ext>
            </a:extLst>
          </p:cNvPr>
          <p:cNvSpPr>
            <a:spLocks noGrp="1"/>
          </p:cNvSpPr>
          <p:nvPr>
            <p:ph type="title"/>
          </p:nvPr>
        </p:nvSpPr>
        <p:spPr/>
        <p:txBody>
          <a:bodyPr/>
          <a:lstStyle/>
          <a:p>
            <a:r>
              <a:rPr lang="en-US" altLang="zh-CN" sz="2400" dirty="0"/>
              <a:t>Introduction</a:t>
            </a:r>
            <a:endParaRPr lang="en-GB" dirty="0"/>
          </a:p>
        </p:txBody>
      </p:sp>
      <p:sp>
        <p:nvSpPr>
          <p:cNvPr id="3" name="Platshållare för datum 2">
            <a:extLst>
              <a:ext uri="{FF2B5EF4-FFF2-40B4-BE49-F238E27FC236}">
                <a16:creationId xmlns:a16="http://schemas.microsoft.com/office/drawing/2014/main" id="{CD66186E-55EE-574F-9820-60F3DBCBFE78}"/>
              </a:ext>
            </a:extLst>
          </p:cNvPr>
          <p:cNvSpPr>
            <a:spLocks noGrp="1"/>
          </p:cNvSpPr>
          <p:nvPr>
            <p:ph type="dt" sz="half" idx="11"/>
          </p:nvPr>
        </p:nvSpPr>
        <p:spPr/>
        <p:txBody>
          <a:bodyPr/>
          <a:lstStyle/>
          <a:p>
            <a:fld id="{A7A7FA62-242B-154F-BDED-F228A40489AE}" type="datetime1">
              <a:rPr lang="sv-SE" smtClean="0"/>
              <a:pPr/>
              <a:t>2021-03-12</a:t>
            </a:fld>
            <a:endParaRPr lang="en-GB" dirty="0"/>
          </a:p>
        </p:txBody>
      </p:sp>
      <p:sp>
        <p:nvSpPr>
          <p:cNvPr id="4" name="Platshållare för bildnummer 3">
            <a:extLst>
              <a:ext uri="{FF2B5EF4-FFF2-40B4-BE49-F238E27FC236}">
                <a16:creationId xmlns:a16="http://schemas.microsoft.com/office/drawing/2014/main" id="{248F9FF4-FF86-B647-AB69-EA70FD578FA0}"/>
              </a:ext>
            </a:extLst>
          </p:cNvPr>
          <p:cNvSpPr>
            <a:spLocks noGrp="1"/>
          </p:cNvSpPr>
          <p:nvPr>
            <p:ph type="sldNum" sz="quarter" idx="12"/>
          </p:nvPr>
        </p:nvSpPr>
        <p:spPr/>
        <p:txBody>
          <a:bodyPr/>
          <a:lstStyle/>
          <a:p>
            <a:fld id="{C338348D-F2D3-AB47-AE2A-1D59B1E58D64}" type="slidenum">
              <a:rPr lang="en-GB" smtClean="0"/>
              <a:pPr/>
              <a:t>4</a:t>
            </a:fld>
            <a:endParaRPr lang="en-GB"/>
          </a:p>
        </p:txBody>
      </p:sp>
      <p:sp>
        <p:nvSpPr>
          <p:cNvPr id="2" name="TextBox 1">
            <a:extLst>
              <a:ext uri="{FF2B5EF4-FFF2-40B4-BE49-F238E27FC236}">
                <a16:creationId xmlns:a16="http://schemas.microsoft.com/office/drawing/2014/main" id="{B2DC61C4-D551-E34C-A4E8-22CB57ED84AE}"/>
              </a:ext>
            </a:extLst>
          </p:cNvPr>
          <p:cNvSpPr txBox="1"/>
          <p:nvPr/>
        </p:nvSpPr>
        <p:spPr>
          <a:xfrm>
            <a:off x="645842" y="1277739"/>
            <a:ext cx="7967478" cy="2862322"/>
          </a:xfrm>
          <a:prstGeom prst="rect">
            <a:avLst/>
          </a:prstGeom>
          <a:noFill/>
        </p:spPr>
        <p:txBody>
          <a:bodyPr wrap="square" rtlCol="0">
            <a:spAutoFit/>
          </a:bodyPr>
          <a:lstStyle/>
          <a:p>
            <a:r>
              <a:rPr lang="en-US" dirty="0">
                <a:solidFill>
                  <a:srgbClr val="000000"/>
                </a:solidFill>
                <a:latin typeface="+mn-lt"/>
                <a:sym typeface="Twentieth Century"/>
              </a:rPr>
              <a:t>Delimitations:</a:t>
            </a:r>
          </a:p>
          <a:p>
            <a:pPr marL="742950" lvl="1" indent="-285750">
              <a:buFont typeface="Wingdings" panose="05000000000000000000" pitchFamily="2" charset="2"/>
              <a:buChar char="q"/>
            </a:pPr>
            <a:r>
              <a:rPr lang="en-US" b="0" i="0" u="none" strike="noStrike" baseline="0" dirty="0">
                <a:latin typeface="NimbusRomNo9L-Regu"/>
              </a:rPr>
              <a:t>As of now, we have yet to satisfy out goal of an grade A. We have however, satisfied up to grade C. One of the things that have limited us have been the geographical distance between us. </a:t>
            </a:r>
          </a:p>
          <a:p>
            <a:pPr marL="742950" lvl="1" indent="-285750">
              <a:buFont typeface="Wingdings" panose="05000000000000000000" pitchFamily="2" charset="2"/>
              <a:buChar char="q"/>
            </a:pPr>
            <a:r>
              <a:rPr lang="en-US" b="0" i="0" u="none" strike="noStrike" baseline="0" dirty="0">
                <a:latin typeface="NimbusRomNo9L-Regu"/>
              </a:rPr>
              <a:t>Because of it (and the fact that one of our group members became sick) we have yet to perform the outdoor range tests. This of course also puts an limitation on our test results. </a:t>
            </a:r>
          </a:p>
          <a:p>
            <a:pPr marL="742950" lvl="1" indent="-285750">
              <a:buFont typeface="Wingdings" panose="05000000000000000000" pitchFamily="2" charset="2"/>
              <a:buChar char="q"/>
            </a:pPr>
            <a:r>
              <a:rPr lang="en-US" b="0" i="0" u="none" strike="noStrike" baseline="0" dirty="0">
                <a:latin typeface="NimbusRomNo9L-Regu"/>
              </a:rPr>
              <a:t>Other than there were some technical challenges to get the </a:t>
            </a:r>
            <a:r>
              <a:rPr lang="en-US" b="0" i="0" u="none" strike="noStrike" baseline="0" dirty="0" err="1">
                <a:latin typeface="NimbusRomNo9L-Regu"/>
              </a:rPr>
              <a:t>ssh</a:t>
            </a:r>
            <a:r>
              <a:rPr lang="en-US" b="0" i="0" u="none" strike="noStrike" baseline="0" dirty="0">
                <a:latin typeface="NimbusRomNo9L-Regu"/>
              </a:rPr>
              <a:t> service up and running on the Raspberry- Pi’s.</a:t>
            </a:r>
            <a:endParaRPr lang="en-US" dirty="0">
              <a:solidFill>
                <a:srgbClr val="000000"/>
              </a:solidFill>
              <a:latin typeface="+mn-lt"/>
              <a:sym typeface="Twentieth Century"/>
            </a:endParaRPr>
          </a:p>
          <a:p>
            <a:endParaRPr lang="en-US" sz="1800" b="0" i="0" u="none" strike="noStrike"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481011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216D283B-D0CA-4345-A77C-231498D19293}"/>
              </a:ext>
            </a:extLst>
          </p:cNvPr>
          <p:cNvSpPr>
            <a:spLocks noGrp="1"/>
          </p:cNvSpPr>
          <p:nvPr>
            <p:ph type="title"/>
          </p:nvPr>
        </p:nvSpPr>
        <p:spPr>
          <a:xfrm>
            <a:off x="1060463" y="251752"/>
            <a:ext cx="7552857" cy="673874"/>
          </a:xfrm>
        </p:spPr>
        <p:txBody>
          <a:bodyPr/>
          <a:lstStyle/>
          <a:p>
            <a:r>
              <a:rPr lang="en-US" b="0" i="0" dirty="0">
                <a:effectLst/>
                <a:latin typeface="Arial" panose="020B0604020202020204" pitchFamily="34" charset="0"/>
              </a:rPr>
              <a:t>IoT System Architecture and Components</a:t>
            </a:r>
            <a:endParaRPr lang="en-US" dirty="0"/>
          </a:p>
        </p:txBody>
      </p:sp>
      <p:sp>
        <p:nvSpPr>
          <p:cNvPr id="3" name="Date Placeholder 2">
            <a:extLst>
              <a:ext uri="{FF2B5EF4-FFF2-40B4-BE49-F238E27FC236}">
                <a16:creationId xmlns:a16="http://schemas.microsoft.com/office/drawing/2014/main" id="{E99D1277-628C-4ED5-A9D1-E14601AD541E}"/>
              </a:ext>
            </a:extLst>
          </p:cNvPr>
          <p:cNvSpPr>
            <a:spLocks noGrp="1"/>
          </p:cNvSpPr>
          <p:nvPr>
            <p:ph type="dt" sz="half" idx="11"/>
          </p:nvPr>
        </p:nvSpPr>
        <p:spPr>
          <a:xfrm>
            <a:off x="250825" y="4949520"/>
            <a:ext cx="2057400" cy="117474"/>
          </a:xfrm>
        </p:spPr>
        <p:txBody>
          <a:bodyPr wrap="none" anchor="ctr">
            <a:normAutofit/>
          </a:bodyPr>
          <a:lstStyle/>
          <a:p>
            <a:pPr>
              <a:spcAft>
                <a:spcPts val="600"/>
              </a:spcAft>
            </a:pPr>
            <a:fld id="{A7A7FA62-242B-154F-BDED-F228A40489AE}" type="datetime1">
              <a:rPr lang="sv-SE" smtClean="0"/>
              <a:pPr>
                <a:spcAft>
                  <a:spcPts val="600"/>
                </a:spcAft>
              </a:pPr>
              <a:t>2021-03-12</a:t>
            </a:fld>
            <a:endParaRPr lang="en-GB"/>
          </a:p>
        </p:txBody>
      </p:sp>
      <p:sp>
        <p:nvSpPr>
          <p:cNvPr id="4" name="Slide Number Placeholder 3">
            <a:extLst>
              <a:ext uri="{FF2B5EF4-FFF2-40B4-BE49-F238E27FC236}">
                <a16:creationId xmlns:a16="http://schemas.microsoft.com/office/drawing/2014/main" id="{960820B3-B34B-465F-BBAB-2209EC288E80}"/>
              </a:ext>
            </a:extLst>
          </p:cNvPr>
          <p:cNvSpPr>
            <a:spLocks noGrp="1"/>
          </p:cNvSpPr>
          <p:nvPr>
            <p:ph type="sldNum" sz="quarter" idx="12"/>
          </p:nvPr>
        </p:nvSpPr>
        <p:spPr>
          <a:xfrm>
            <a:off x="6835775" y="4949520"/>
            <a:ext cx="2057400" cy="117474"/>
          </a:xfrm>
        </p:spPr>
        <p:txBody>
          <a:bodyPr wrap="none" anchor="ctr">
            <a:normAutofit/>
          </a:bodyPr>
          <a:lstStyle/>
          <a:p>
            <a:pPr>
              <a:spcAft>
                <a:spcPts val="600"/>
              </a:spcAft>
            </a:pPr>
            <a:fld id="{C338348D-F2D3-AB47-AE2A-1D59B1E58D64}" type="slidenum">
              <a:rPr lang="en-GB" smtClean="0"/>
              <a:pPr>
                <a:spcAft>
                  <a:spcPts val="600"/>
                </a:spcAft>
              </a:pPr>
              <a:t>5</a:t>
            </a:fld>
            <a:endParaRPr lang="en-GB"/>
          </a:p>
        </p:txBody>
      </p:sp>
      <p:pic>
        <p:nvPicPr>
          <p:cNvPr id="10" name="Content Placeholder 9" descr="Diagram&#10;&#10;Description automatically generated">
            <a:extLst>
              <a:ext uri="{FF2B5EF4-FFF2-40B4-BE49-F238E27FC236}">
                <a16:creationId xmlns:a16="http://schemas.microsoft.com/office/drawing/2014/main" id="{597843D3-3DE7-430E-BC28-110E81B454C6}"/>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062000" y="1528677"/>
            <a:ext cx="3427344" cy="2956084"/>
          </a:xfrm>
          <a:noFill/>
        </p:spPr>
      </p:pic>
      <p:pic>
        <p:nvPicPr>
          <p:cNvPr id="12" name="Content Placeholder 11" descr="Diagram&#10;&#10;Description automatically generated">
            <a:extLst>
              <a:ext uri="{FF2B5EF4-FFF2-40B4-BE49-F238E27FC236}">
                <a16:creationId xmlns:a16="http://schemas.microsoft.com/office/drawing/2014/main" id="{D6EEC2B9-1E77-45A4-9D1C-01525B28E114}"/>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4572000" y="1391585"/>
            <a:ext cx="3427341" cy="3230268"/>
          </a:xfrm>
          <a:noFill/>
        </p:spPr>
      </p:pic>
    </p:spTree>
    <p:extLst>
      <p:ext uri="{BB962C8B-B14F-4D97-AF65-F5344CB8AC3E}">
        <p14:creationId xmlns:p14="http://schemas.microsoft.com/office/powerpoint/2010/main" val="1872342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216D283B-D0CA-4345-A77C-231498D19293}"/>
              </a:ext>
            </a:extLst>
          </p:cNvPr>
          <p:cNvSpPr>
            <a:spLocks noGrp="1"/>
          </p:cNvSpPr>
          <p:nvPr>
            <p:ph type="title"/>
          </p:nvPr>
        </p:nvSpPr>
        <p:spPr>
          <a:xfrm>
            <a:off x="1060463" y="251752"/>
            <a:ext cx="7552857" cy="673874"/>
          </a:xfrm>
        </p:spPr>
        <p:txBody>
          <a:bodyPr anchor="ctr">
            <a:normAutofit/>
          </a:bodyPr>
          <a:lstStyle/>
          <a:p>
            <a:r>
              <a:rPr lang="en-US" b="0" i="0" dirty="0">
                <a:effectLst/>
              </a:rPr>
              <a:t>IoT System Architecture and Components</a:t>
            </a:r>
            <a:endParaRPr lang="en-US" dirty="0"/>
          </a:p>
        </p:txBody>
      </p:sp>
      <p:sp>
        <p:nvSpPr>
          <p:cNvPr id="3" name="Date Placeholder 2">
            <a:extLst>
              <a:ext uri="{FF2B5EF4-FFF2-40B4-BE49-F238E27FC236}">
                <a16:creationId xmlns:a16="http://schemas.microsoft.com/office/drawing/2014/main" id="{E99D1277-628C-4ED5-A9D1-E14601AD541E}"/>
              </a:ext>
            </a:extLst>
          </p:cNvPr>
          <p:cNvSpPr>
            <a:spLocks noGrp="1"/>
          </p:cNvSpPr>
          <p:nvPr>
            <p:ph type="dt" sz="half" idx="11"/>
          </p:nvPr>
        </p:nvSpPr>
        <p:spPr>
          <a:xfrm>
            <a:off x="250825" y="4949520"/>
            <a:ext cx="2057400" cy="117474"/>
          </a:xfrm>
        </p:spPr>
        <p:txBody>
          <a:bodyPr wrap="none" anchor="ctr">
            <a:normAutofit/>
          </a:bodyPr>
          <a:lstStyle/>
          <a:p>
            <a:pPr>
              <a:spcAft>
                <a:spcPts val="600"/>
              </a:spcAft>
            </a:pPr>
            <a:fld id="{A7A7FA62-242B-154F-BDED-F228A40489AE}" type="datetime1">
              <a:rPr lang="sv-SE" smtClean="0"/>
              <a:pPr>
                <a:spcAft>
                  <a:spcPts val="600"/>
                </a:spcAft>
              </a:pPr>
              <a:t>2021-03-12</a:t>
            </a:fld>
            <a:endParaRPr lang="en-GB"/>
          </a:p>
        </p:txBody>
      </p:sp>
      <p:sp>
        <p:nvSpPr>
          <p:cNvPr id="4" name="Slide Number Placeholder 3">
            <a:extLst>
              <a:ext uri="{FF2B5EF4-FFF2-40B4-BE49-F238E27FC236}">
                <a16:creationId xmlns:a16="http://schemas.microsoft.com/office/drawing/2014/main" id="{960820B3-B34B-465F-BBAB-2209EC288E80}"/>
              </a:ext>
            </a:extLst>
          </p:cNvPr>
          <p:cNvSpPr>
            <a:spLocks noGrp="1"/>
          </p:cNvSpPr>
          <p:nvPr>
            <p:ph type="sldNum" sz="quarter" idx="12"/>
          </p:nvPr>
        </p:nvSpPr>
        <p:spPr>
          <a:xfrm>
            <a:off x="6835775" y="4949520"/>
            <a:ext cx="2057400" cy="117474"/>
          </a:xfrm>
        </p:spPr>
        <p:txBody>
          <a:bodyPr wrap="none" anchor="ctr">
            <a:normAutofit/>
          </a:bodyPr>
          <a:lstStyle/>
          <a:p>
            <a:pPr>
              <a:spcAft>
                <a:spcPts val="600"/>
              </a:spcAft>
            </a:pPr>
            <a:fld id="{C338348D-F2D3-AB47-AE2A-1D59B1E58D64}" type="slidenum">
              <a:rPr lang="en-GB" smtClean="0"/>
              <a:pPr>
                <a:spcAft>
                  <a:spcPts val="600"/>
                </a:spcAft>
              </a:pPr>
              <a:t>6</a:t>
            </a:fld>
            <a:endParaRPr lang="en-GB"/>
          </a:p>
        </p:txBody>
      </p:sp>
      <p:pic>
        <p:nvPicPr>
          <p:cNvPr id="9" name="Content Placeholder 8" descr="Graphical user interface, text&#10;&#10;Description automatically generated">
            <a:extLst>
              <a:ext uri="{FF2B5EF4-FFF2-40B4-BE49-F238E27FC236}">
                <a16:creationId xmlns:a16="http://schemas.microsoft.com/office/drawing/2014/main" id="{DF1C31AA-3D01-4976-ADC9-CE20E888C425}"/>
              </a:ext>
            </a:extLst>
          </p:cNvPr>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t="6581" r="-1" b="17877"/>
          <a:stretch/>
        </p:blipFill>
        <p:spPr>
          <a:xfrm>
            <a:off x="1062000" y="1402080"/>
            <a:ext cx="7559674" cy="3322320"/>
          </a:xfrm>
          <a:noFill/>
        </p:spPr>
      </p:pic>
      <p:sp>
        <p:nvSpPr>
          <p:cNvPr id="16" name="Content Placeholder 4">
            <a:extLst>
              <a:ext uri="{FF2B5EF4-FFF2-40B4-BE49-F238E27FC236}">
                <a16:creationId xmlns:a16="http://schemas.microsoft.com/office/drawing/2014/main" id="{37ADB12F-8888-449A-A929-49A13A7E621E}"/>
              </a:ext>
            </a:extLst>
          </p:cNvPr>
          <p:cNvSpPr txBox="1">
            <a:spLocks/>
          </p:cNvSpPr>
          <p:nvPr/>
        </p:nvSpPr>
        <p:spPr>
          <a:xfrm>
            <a:off x="3007361" y="1088907"/>
            <a:ext cx="2770293" cy="387681"/>
          </a:xfrm>
          <a:prstGeom prst="rect">
            <a:avLst/>
          </a:prstGeom>
        </p:spPr>
        <p:txBody>
          <a:bodyPr vert="horz" lIns="91440" tIns="45720" rIns="91440" bIns="45720" rtlCol="0">
            <a:noAutofit/>
          </a:bodyPr>
          <a:lstStyle>
            <a:lvl1pPr marL="222250" indent="-222250" algn="l" rtl="0" eaLnBrk="1" fontAlgn="base" hangingPunct="1">
              <a:lnSpc>
                <a:spcPct val="90000"/>
              </a:lnSpc>
              <a:spcBef>
                <a:spcPts val="600"/>
              </a:spcBef>
              <a:spcAft>
                <a:spcPts val="200"/>
              </a:spcAft>
              <a:buClr>
                <a:schemeClr val="tx1"/>
              </a:buClr>
              <a:buFont typeface="Arial" panose="020B0604020202020204" pitchFamily="34" charset="0"/>
              <a:buChar char="•"/>
              <a:tabLst/>
              <a:defRPr sz="1400" kern="1200">
                <a:solidFill>
                  <a:schemeClr val="tx1"/>
                </a:solidFill>
                <a:latin typeface="+mn-lt"/>
                <a:ea typeface="+mn-ea"/>
                <a:cs typeface="+mn-cs"/>
              </a:defRPr>
            </a:lvl1pPr>
            <a:lvl2pPr marL="446088" indent="-223838" algn="l" rtl="0" eaLnBrk="1" fontAlgn="base" hangingPunct="1">
              <a:lnSpc>
                <a:spcPct val="90000"/>
              </a:lnSpc>
              <a:spcBef>
                <a:spcPts val="600"/>
              </a:spcBef>
              <a:spcAft>
                <a:spcPct val="0"/>
              </a:spcAft>
              <a:buFont typeface="Systemtypsnitt"/>
              <a:buChar char="–"/>
              <a:tabLst/>
              <a:defRPr sz="1200" kern="1200">
                <a:solidFill>
                  <a:schemeClr val="tx1"/>
                </a:solidFill>
                <a:latin typeface="+mn-lt"/>
                <a:ea typeface="+mn-ea"/>
                <a:cs typeface="+mn-cs"/>
              </a:defRPr>
            </a:lvl2pPr>
            <a:lvl3pPr marL="669925" indent="-223838" algn="l" rtl="0" eaLnBrk="1" fontAlgn="base" hangingPunct="1">
              <a:lnSpc>
                <a:spcPct val="90000"/>
              </a:lnSpc>
              <a:spcBef>
                <a:spcPts val="600"/>
              </a:spcBef>
              <a:spcAft>
                <a:spcPct val="0"/>
              </a:spcAft>
              <a:buFont typeface="Systemtypsnitt"/>
              <a:buChar char="&gt;"/>
              <a:tabLst/>
              <a:defRPr sz="1200" i="1" kern="1200">
                <a:solidFill>
                  <a:schemeClr val="tx1"/>
                </a:solidFill>
                <a:latin typeface="+mn-lt"/>
                <a:ea typeface="+mn-ea"/>
                <a:cs typeface="+mn-cs"/>
              </a:defRPr>
            </a:lvl3pPr>
            <a:lvl4pPr marL="846138" indent="-176213" algn="l" rtl="0" eaLnBrk="1" fontAlgn="base" hangingPunct="1">
              <a:lnSpc>
                <a:spcPct val="90000"/>
              </a:lnSpc>
              <a:spcBef>
                <a:spcPts val="600"/>
              </a:spcBef>
              <a:spcAft>
                <a:spcPct val="0"/>
              </a:spcAft>
              <a:buFont typeface="Arial" panose="020B0604020202020204" pitchFamily="34" charset="0"/>
              <a:buChar char="•"/>
              <a:tabLst/>
              <a:defRPr sz="1100" kern="1200">
                <a:solidFill>
                  <a:schemeClr val="tx1"/>
                </a:solidFill>
                <a:latin typeface="+mn-lt"/>
                <a:ea typeface="+mn-ea"/>
                <a:cs typeface="+mn-cs"/>
              </a:defRPr>
            </a:lvl4pPr>
            <a:lvl5pPr marL="1112838" indent="-266700" algn="l" rtl="0" eaLnBrk="1" fontAlgn="base" hangingPunct="1">
              <a:lnSpc>
                <a:spcPct val="90000"/>
              </a:lnSpc>
              <a:spcBef>
                <a:spcPts val="600"/>
              </a:spcBef>
              <a:spcAft>
                <a:spcPct val="0"/>
              </a:spcAft>
              <a:buFont typeface="Arial" panose="020B0604020202020204" pitchFamily="34" charset="0"/>
              <a:buChar char="–"/>
              <a:tabLst/>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q"/>
            </a:pPr>
            <a:r>
              <a:rPr lang="sv-SE" sz="1600" dirty="0"/>
              <a:t>Terminal output</a:t>
            </a:r>
          </a:p>
        </p:txBody>
      </p:sp>
    </p:spTree>
    <p:extLst>
      <p:ext uri="{BB962C8B-B14F-4D97-AF65-F5344CB8AC3E}">
        <p14:creationId xmlns:p14="http://schemas.microsoft.com/office/powerpoint/2010/main" val="5053106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Graphical user interface, text, application, email&#10;&#10;Description automatically generated">
            <a:extLst>
              <a:ext uri="{FF2B5EF4-FFF2-40B4-BE49-F238E27FC236}">
                <a16:creationId xmlns:a16="http://schemas.microsoft.com/office/drawing/2014/main" id="{E328B3DA-B3B3-41F2-BF3A-E94F308E68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825" y="1547813"/>
            <a:ext cx="4713288" cy="2809875"/>
          </a:xfrm>
          <a:prstGeom prst="rect">
            <a:avLst/>
          </a:prstGeom>
        </p:spPr>
      </p:pic>
      <p:pic>
        <p:nvPicPr>
          <p:cNvPr id="7" name="Content Placeholder 6" descr="Graphical user interface, text, application, email&#10;&#10;Description automatically generated">
            <a:extLst>
              <a:ext uri="{FF2B5EF4-FFF2-40B4-BE49-F238E27FC236}">
                <a16:creationId xmlns:a16="http://schemas.microsoft.com/office/drawing/2014/main" id="{01285B45-72E6-4162-80BD-B72DAA319E7B}"/>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tretch/>
        </p:blipFill>
        <p:spPr>
          <a:xfrm>
            <a:off x="5041900" y="1547813"/>
            <a:ext cx="3849688" cy="2809875"/>
          </a:xfrm>
        </p:spPr>
      </p:pic>
      <p:sp>
        <p:nvSpPr>
          <p:cNvPr id="2" name="Title 1">
            <a:extLst>
              <a:ext uri="{FF2B5EF4-FFF2-40B4-BE49-F238E27FC236}">
                <a16:creationId xmlns:a16="http://schemas.microsoft.com/office/drawing/2014/main" id="{714069A3-6F02-4813-A56B-98D233EB1CBC}"/>
              </a:ext>
            </a:extLst>
          </p:cNvPr>
          <p:cNvSpPr>
            <a:spLocks noGrp="1"/>
          </p:cNvSpPr>
          <p:nvPr>
            <p:ph type="title"/>
          </p:nvPr>
        </p:nvSpPr>
        <p:spPr>
          <a:xfrm>
            <a:off x="1060463" y="251752"/>
            <a:ext cx="7552857" cy="673874"/>
          </a:xfrm>
        </p:spPr>
        <p:txBody>
          <a:bodyPr anchor="ctr">
            <a:normAutofit/>
          </a:bodyPr>
          <a:lstStyle/>
          <a:p>
            <a:r>
              <a:rPr lang="en-US" b="0" i="0" dirty="0">
                <a:effectLst/>
              </a:rPr>
              <a:t>IoT System Architecture and Components</a:t>
            </a:r>
            <a:endParaRPr lang="sv-SE" dirty="0"/>
          </a:p>
        </p:txBody>
      </p:sp>
      <p:sp>
        <p:nvSpPr>
          <p:cNvPr id="3" name="Date Placeholder 2">
            <a:extLst>
              <a:ext uri="{FF2B5EF4-FFF2-40B4-BE49-F238E27FC236}">
                <a16:creationId xmlns:a16="http://schemas.microsoft.com/office/drawing/2014/main" id="{238CB689-8E2B-4D4A-A428-89446344DBD0}"/>
              </a:ext>
            </a:extLst>
          </p:cNvPr>
          <p:cNvSpPr>
            <a:spLocks noGrp="1"/>
          </p:cNvSpPr>
          <p:nvPr>
            <p:ph type="dt" sz="half" idx="11"/>
          </p:nvPr>
        </p:nvSpPr>
        <p:spPr>
          <a:xfrm>
            <a:off x="250825" y="4949520"/>
            <a:ext cx="2057400" cy="117474"/>
          </a:xfrm>
        </p:spPr>
        <p:txBody>
          <a:bodyPr wrap="none" anchor="ctr">
            <a:normAutofit/>
          </a:bodyPr>
          <a:lstStyle/>
          <a:p>
            <a:pPr>
              <a:spcAft>
                <a:spcPts val="600"/>
              </a:spcAft>
            </a:pPr>
            <a:fld id="{FB2CF90B-63BC-6544-9FB4-A72410329261}" type="datetime1">
              <a:rPr lang="sv-SE" smtClean="0"/>
              <a:pPr>
                <a:spcAft>
                  <a:spcPts val="600"/>
                </a:spcAft>
              </a:pPr>
              <a:t>2021-03-12</a:t>
            </a:fld>
            <a:endParaRPr lang="en-GB"/>
          </a:p>
        </p:txBody>
      </p:sp>
      <p:sp>
        <p:nvSpPr>
          <p:cNvPr id="4" name="Slide Number Placeholder 3">
            <a:extLst>
              <a:ext uri="{FF2B5EF4-FFF2-40B4-BE49-F238E27FC236}">
                <a16:creationId xmlns:a16="http://schemas.microsoft.com/office/drawing/2014/main" id="{E1D9BF9E-3C60-4A98-B805-AF68B7A480D3}"/>
              </a:ext>
            </a:extLst>
          </p:cNvPr>
          <p:cNvSpPr>
            <a:spLocks noGrp="1"/>
          </p:cNvSpPr>
          <p:nvPr>
            <p:ph type="sldNum" sz="quarter" idx="12"/>
          </p:nvPr>
        </p:nvSpPr>
        <p:spPr>
          <a:xfrm>
            <a:off x="6835775" y="4949520"/>
            <a:ext cx="2057400" cy="117474"/>
          </a:xfrm>
        </p:spPr>
        <p:txBody>
          <a:bodyPr wrap="none" anchor="ctr">
            <a:normAutofit/>
          </a:bodyPr>
          <a:lstStyle/>
          <a:p>
            <a:pPr>
              <a:spcAft>
                <a:spcPts val="600"/>
              </a:spcAft>
            </a:pPr>
            <a:fld id="{C338348D-F2D3-AB47-AE2A-1D59B1E58D64}" type="slidenum">
              <a:rPr lang="en-GB" smtClean="0"/>
              <a:pPr>
                <a:spcAft>
                  <a:spcPts val="600"/>
                </a:spcAft>
              </a:pPr>
              <a:t>7</a:t>
            </a:fld>
            <a:endParaRPr lang="en-GB"/>
          </a:p>
        </p:txBody>
      </p:sp>
      <p:sp>
        <p:nvSpPr>
          <p:cNvPr id="13" name="Content Placeholder 4">
            <a:extLst>
              <a:ext uri="{FF2B5EF4-FFF2-40B4-BE49-F238E27FC236}">
                <a16:creationId xmlns:a16="http://schemas.microsoft.com/office/drawing/2014/main" id="{4067C206-AAA9-4CB2-B2C2-F45942EDDC23}"/>
              </a:ext>
            </a:extLst>
          </p:cNvPr>
          <p:cNvSpPr txBox="1">
            <a:spLocks/>
          </p:cNvSpPr>
          <p:nvPr/>
        </p:nvSpPr>
        <p:spPr>
          <a:xfrm>
            <a:off x="3007361" y="1088907"/>
            <a:ext cx="3352799" cy="387681"/>
          </a:xfrm>
          <a:prstGeom prst="rect">
            <a:avLst/>
          </a:prstGeom>
        </p:spPr>
        <p:txBody>
          <a:bodyPr vert="horz" lIns="91440" tIns="45720" rIns="91440" bIns="45720" rtlCol="0">
            <a:noAutofit/>
          </a:bodyPr>
          <a:lstStyle>
            <a:lvl1pPr marL="222250" indent="-222250" algn="l" rtl="0" eaLnBrk="1" fontAlgn="base" hangingPunct="1">
              <a:lnSpc>
                <a:spcPct val="90000"/>
              </a:lnSpc>
              <a:spcBef>
                <a:spcPts val="600"/>
              </a:spcBef>
              <a:spcAft>
                <a:spcPts val="200"/>
              </a:spcAft>
              <a:buClr>
                <a:schemeClr val="tx1"/>
              </a:buClr>
              <a:buFont typeface="Arial" panose="020B0604020202020204" pitchFamily="34" charset="0"/>
              <a:buChar char="•"/>
              <a:tabLst/>
              <a:defRPr sz="1400" kern="1200">
                <a:solidFill>
                  <a:schemeClr val="tx1"/>
                </a:solidFill>
                <a:latin typeface="+mn-lt"/>
                <a:ea typeface="+mn-ea"/>
                <a:cs typeface="+mn-cs"/>
              </a:defRPr>
            </a:lvl1pPr>
            <a:lvl2pPr marL="446088" indent="-223838" algn="l" rtl="0" eaLnBrk="1" fontAlgn="base" hangingPunct="1">
              <a:lnSpc>
                <a:spcPct val="90000"/>
              </a:lnSpc>
              <a:spcBef>
                <a:spcPts val="600"/>
              </a:spcBef>
              <a:spcAft>
                <a:spcPct val="0"/>
              </a:spcAft>
              <a:buFont typeface="Systemtypsnitt"/>
              <a:buChar char="–"/>
              <a:tabLst/>
              <a:defRPr sz="1200" kern="1200">
                <a:solidFill>
                  <a:schemeClr val="tx1"/>
                </a:solidFill>
                <a:latin typeface="+mn-lt"/>
                <a:ea typeface="+mn-ea"/>
                <a:cs typeface="+mn-cs"/>
              </a:defRPr>
            </a:lvl2pPr>
            <a:lvl3pPr marL="669925" indent="-223838" algn="l" rtl="0" eaLnBrk="1" fontAlgn="base" hangingPunct="1">
              <a:lnSpc>
                <a:spcPct val="90000"/>
              </a:lnSpc>
              <a:spcBef>
                <a:spcPts val="600"/>
              </a:spcBef>
              <a:spcAft>
                <a:spcPct val="0"/>
              </a:spcAft>
              <a:buFont typeface="Systemtypsnitt"/>
              <a:buChar char="&gt;"/>
              <a:tabLst/>
              <a:defRPr sz="1200" i="1" kern="1200">
                <a:solidFill>
                  <a:schemeClr val="tx1"/>
                </a:solidFill>
                <a:latin typeface="+mn-lt"/>
                <a:ea typeface="+mn-ea"/>
                <a:cs typeface="+mn-cs"/>
              </a:defRPr>
            </a:lvl3pPr>
            <a:lvl4pPr marL="846138" indent="-176213" algn="l" rtl="0" eaLnBrk="1" fontAlgn="base" hangingPunct="1">
              <a:lnSpc>
                <a:spcPct val="90000"/>
              </a:lnSpc>
              <a:spcBef>
                <a:spcPts val="600"/>
              </a:spcBef>
              <a:spcAft>
                <a:spcPct val="0"/>
              </a:spcAft>
              <a:buFont typeface="Arial" panose="020B0604020202020204" pitchFamily="34" charset="0"/>
              <a:buChar char="•"/>
              <a:tabLst/>
              <a:defRPr sz="1100" kern="1200">
                <a:solidFill>
                  <a:schemeClr val="tx1"/>
                </a:solidFill>
                <a:latin typeface="+mn-lt"/>
                <a:ea typeface="+mn-ea"/>
                <a:cs typeface="+mn-cs"/>
              </a:defRPr>
            </a:lvl4pPr>
            <a:lvl5pPr marL="1112838" indent="-266700" algn="l" rtl="0" eaLnBrk="1" fontAlgn="base" hangingPunct="1">
              <a:lnSpc>
                <a:spcPct val="90000"/>
              </a:lnSpc>
              <a:spcBef>
                <a:spcPts val="600"/>
              </a:spcBef>
              <a:spcAft>
                <a:spcPct val="0"/>
              </a:spcAft>
              <a:buFont typeface="Arial" panose="020B0604020202020204" pitchFamily="34" charset="0"/>
              <a:buChar char="–"/>
              <a:tabLst/>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q"/>
            </a:pPr>
            <a:r>
              <a:rPr lang="sv-SE" sz="1600" dirty="0"/>
              <a:t>TTN application data output</a:t>
            </a:r>
          </a:p>
        </p:txBody>
      </p:sp>
    </p:spTree>
    <p:extLst>
      <p:ext uri="{BB962C8B-B14F-4D97-AF65-F5344CB8AC3E}">
        <p14:creationId xmlns:p14="http://schemas.microsoft.com/office/powerpoint/2010/main" val="1226481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E1733-3370-4B64-B218-5833041C3340}"/>
              </a:ext>
            </a:extLst>
          </p:cNvPr>
          <p:cNvSpPr>
            <a:spLocks noGrp="1"/>
          </p:cNvSpPr>
          <p:nvPr>
            <p:ph type="title"/>
          </p:nvPr>
        </p:nvSpPr>
        <p:spPr/>
        <p:txBody>
          <a:bodyPr/>
          <a:lstStyle/>
          <a:p>
            <a:r>
              <a:rPr lang="en-US" b="0" i="0" dirty="0">
                <a:effectLst/>
                <a:latin typeface="Arial" panose="020B0604020202020204" pitchFamily="34" charset="0"/>
              </a:rPr>
              <a:t>Design and implementation of sensor network</a:t>
            </a:r>
            <a:endParaRPr lang="sv-SE" dirty="0"/>
          </a:p>
        </p:txBody>
      </p:sp>
      <p:sp>
        <p:nvSpPr>
          <p:cNvPr id="3" name="Date Placeholder 2">
            <a:extLst>
              <a:ext uri="{FF2B5EF4-FFF2-40B4-BE49-F238E27FC236}">
                <a16:creationId xmlns:a16="http://schemas.microsoft.com/office/drawing/2014/main" id="{67D97005-FB35-4361-B12C-D481B46E02BA}"/>
              </a:ext>
            </a:extLst>
          </p:cNvPr>
          <p:cNvSpPr>
            <a:spLocks noGrp="1"/>
          </p:cNvSpPr>
          <p:nvPr>
            <p:ph type="dt" sz="half" idx="11"/>
          </p:nvPr>
        </p:nvSpPr>
        <p:spPr/>
        <p:txBody>
          <a:bodyPr/>
          <a:lstStyle/>
          <a:p>
            <a:fld id="{BAD82F0C-0E2A-5546-8972-AA94798A63F5}" type="datetime1">
              <a:rPr lang="sv-SE" smtClean="0"/>
              <a:t>2021-03-12</a:t>
            </a:fld>
            <a:endParaRPr lang="en-GB" dirty="0"/>
          </a:p>
        </p:txBody>
      </p:sp>
      <p:sp>
        <p:nvSpPr>
          <p:cNvPr id="4" name="Slide Number Placeholder 3">
            <a:extLst>
              <a:ext uri="{FF2B5EF4-FFF2-40B4-BE49-F238E27FC236}">
                <a16:creationId xmlns:a16="http://schemas.microsoft.com/office/drawing/2014/main" id="{2C4210AC-3A17-4DDE-8135-5AAF98AB69CA}"/>
              </a:ext>
            </a:extLst>
          </p:cNvPr>
          <p:cNvSpPr>
            <a:spLocks noGrp="1"/>
          </p:cNvSpPr>
          <p:nvPr>
            <p:ph type="sldNum" sz="quarter" idx="12"/>
          </p:nvPr>
        </p:nvSpPr>
        <p:spPr/>
        <p:txBody>
          <a:bodyPr/>
          <a:lstStyle/>
          <a:p>
            <a:fld id="{C338348D-F2D3-AB47-AE2A-1D59B1E58D64}" type="slidenum">
              <a:rPr lang="en-GB" smtClean="0"/>
              <a:pPr/>
              <a:t>8</a:t>
            </a:fld>
            <a:endParaRPr lang="en-GB"/>
          </a:p>
        </p:txBody>
      </p:sp>
      <p:pic>
        <p:nvPicPr>
          <p:cNvPr id="8" name="Content Placeholder 7" descr="Text, letter&#10;&#10;Description automatically generated">
            <a:extLst>
              <a:ext uri="{FF2B5EF4-FFF2-40B4-BE49-F238E27FC236}">
                <a16:creationId xmlns:a16="http://schemas.microsoft.com/office/drawing/2014/main" id="{25033412-02E9-4E35-946D-D4BB6E57169E}"/>
              </a:ext>
            </a:extLst>
          </p:cNvPr>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1060463" y="2055351"/>
            <a:ext cx="3427412" cy="859656"/>
          </a:xfrm>
        </p:spPr>
      </p:pic>
      <p:pic>
        <p:nvPicPr>
          <p:cNvPr id="10" name="Content Placeholder 9" descr="Chart&#10;&#10;Description automatically generated">
            <a:extLst>
              <a:ext uri="{FF2B5EF4-FFF2-40B4-BE49-F238E27FC236}">
                <a16:creationId xmlns:a16="http://schemas.microsoft.com/office/drawing/2014/main" id="{16DAED1E-4AFD-4AD2-804E-4CC160DEBC3D}"/>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4572000" y="1652693"/>
            <a:ext cx="3819979" cy="2455700"/>
          </a:xfrm>
        </p:spPr>
      </p:pic>
      <p:sp>
        <p:nvSpPr>
          <p:cNvPr id="11" name="Content Placeholder 4">
            <a:extLst>
              <a:ext uri="{FF2B5EF4-FFF2-40B4-BE49-F238E27FC236}">
                <a16:creationId xmlns:a16="http://schemas.microsoft.com/office/drawing/2014/main" id="{9412F395-99E7-4B92-9AD6-309DD6C291CB}"/>
              </a:ext>
            </a:extLst>
          </p:cNvPr>
          <p:cNvSpPr txBox="1">
            <a:spLocks/>
          </p:cNvSpPr>
          <p:nvPr/>
        </p:nvSpPr>
        <p:spPr>
          <a:xfrm>
            <a:off x="738294" y="1115999"/>
            <a:ext cx="7735146" cy="859657"/>
          </a:xfrm>
          <a:prstGeom prst="rect">
            <a:avLst/>
          </a:prstGeom>
        </p:spPr>
        <p:txBody>
          <a:bodyPr vert="horz" lIns="91440" tIns="45720" rIns="91440" bIns="45720" rtlCol="0">
            <a:noAutofit/>
          </a:bodyPr>
          <a:lstStyle>
            <a:lvl1pPr marL="222250" indent="-222250" algn="l" rtl="0" eaLnBrk="1" fontAlgn="base" hangingPunct="1">
              <a:lnSpc>
                <a:spcPct val="90000"/>
              </a:lnSpc>
              <a:spcBef>
                <a:spcPts val="600"/>
              </a:spcBef>
              <a:spcAft>
                <a:spcPts val="200"/>
              </a:spcAft>
              <a:buClr>
                <a:schemeClr val="tx1"/>
              </a:buClr>
              <a:buFont typeface="Arial" panose="020B0604020202020204" pitchFamily="34" charset="0"/>
              <a:buChar char="•"/>
              <a:tabLst/>
              <a:defRPr sz="1400" kern="1200">
                <a:solidFill>
                  <a:schemeClr val="tx1"/>
                </a:solidFill>
                <a:latin typeface="+mn-lt"/>
                <a:ea typeface="+mn-ea"/>
                <a:cs typeface="+mn-cs"/>
              </a:defRPr>
            </a:lvl1pPr>
            <a:lvl2pPr marL="446088" indent="-223838" algn="l" rtl="0" eaLnBrk="1" fontAlgn="base" hangingPunct="1">
              <a:lnSpc>
                <a:spcPct val="90000"/>
              </a:lnSpc>
              <a:spcBef>
                <a:spcPts val="600"/>
              </a:spcBef>
              <a:spcAft>
                <a:spcPct val="0"/>
              </a:spcAft>
              <a:buFont typeface="Systemtypsnitt"/>
              <a:buChar char="–"/>
              <a:tabLst/>
              <a:defRPr sz="1200" kern="1200">
                <a:solidFill>
                  <a:schemeClr val="tx1"/>
                </a:solidFill>
                <a:latin typeface="+mn-lt"/>
                <a:ea typeface="+mn-ea"/>
                <a:cs typeface="+mn-cs"/>
              </a:defRPr>
            </a:lvl2pPr>
            <a:lvl3pPr marL="669925" indent="-223838" algn="l" rtl="0" eaLnBrk="1" fontAlgn="base" hangingPunct="1">
              <a:lnSpc>
                <a:spcPct val="90000"/>
              </a:lnSpc>
              <a:spcBef>
                <a:spcPts val="600"/>
              </a:spcBef>
              <a:spcAft>
                <a:spcPct val="0"/>
              </a:spcAft>
              <a:buFont typeface="Systemtypsnitt"/>
              <a:buChar char="&gt;"/>
              <a:tabLst/>
              <a:defRPr sz="1200" i="1" kern="1200">
                <a:solidFill>
                  <a:schemeClr val="tx1"/>
                </a:solidFill>
                <a:latin typeface="+mn-lt"/>
                <a:ea typeface="+mn-ea"/>
                <a:cs typeface="+mn-cs"/>
              </a:defRPr>
            </a:lvl3pPr>
            <a:lvl4pPr marL="846138" indent="-176213" algn="l" rtl="0" eaLnBrk="1" fontAlgn="base" hangingPunct="1">
              <a:lnSpc>
                <a:spcPct val="90000"/>
              </a:lnSpc>
              <a:spcBef>
                <a:spcPts val="600"/>
              </a:spcBef>
              <a:spcAft>
                <a:spcPct val="0"/>
              </a:spcAft>
              <a:buFont typeface="Arial" panose="020B0604020202020204" pitchFamily="34" charset="0"/>
              <a:buChar char="•"/>
              <a:tabLst/>
              <a:defRPr sz="1100" kern="1200">
                <a:solidFill>
                  <a:schemeClr val="tx1"/>
                </a:solidFill>
                <a:latin typeface="+mn-lt"/>
                <a:ea typeface="+mn-ea"/>
                <a:cs typeface="+mn-cs"/>
              </a:defRPr>
            </a:lvl4pPr>
            <a:lvl5pPr marL="1112838" indent="-266700" algn="l" rtl="0" eaLnBrk="1" fontAlgn="base" hangingPunct="1">
              <a:lnSpc>
                <a:spcPct val="90000"/>
              </a:lnSpc>
              <a:spcBef>
                <a:spcPts val="600"/>
              </a:spcBef>
              <a:spcAft>
                <a:spcPct val="0"/>
              </a:spcAft>
              <a:buFont typeface="Arial" panose="020B0604020202020204" pitchFamily="34" charset="0"/>
              <a:buChar char="–"/>
              <a:tabLst/>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q"/>
            </a:pPr>
            <a:r>
              <a:rPr lang="sv-SE" sz="1600" dirty="0"/>
              <a:t>Indoor propagation modeling is based on Motley-Keenan’s model</a:t>
            </a:r>
          </a:p>
        </p:txBody>
      </p:sp>
      <p:sp>
        <p:nvSpPr>
          <p:cNvPr id="9" name="Arrow: Right 8">
            <a:extLst>
              <a:ext uri="{FF2B5EF4-FFF2-40B4-BE49-F238E27FC236}">
                <a16:creationId xmlns:a16="http://schemas.microsoft.com/office/drawing/2014/main" id="{13F85F26-223D-446D-8C6C-B4F8A393B28C}"/>
              </a:ext>
            </a:extLst>
          </p:cNvPr>
          <p:cNvSpPr/>
          <p:nvPr/>
        </p:nvSpPr>
        <p:spPr>
          <a:xfrm>
            <a:off x="7366635" y="4335916"/>
            <a:ext cx="995679" cy="386080"/>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accent1">
                    <a:lumMod val="75000"/>
                  </a:schemeClr>
                </a:solidFill>
              </a:rPr>
              <a:t>cont..</a:t>
            </a:r>
          </a:p>
        </p:txBody>
      </p:sp>
    </p:spTree>
    <p:extLst>
      <p:ext uri="{BB962C8B-B14F-4D97-AF65-F5344CB8AC3E}">
        <p14:creationId xmlns:p14="http://schemas.microsoft.com/office/powerpoint/2010/main" val="1327573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E1733-3370-4B64-B218-5833041C3340}"/>
              </a:ext>
            </a:extLst>
          </p:cNvPr>
          <p:cNvSpPr>
            <a:spLocks noGrp="1"/>
          </p:cNvSpPr>
          <p:nvPr>
            <p:ph type="title"/>
          </p:nvPr>
        </p:nvSpPr>
        <p:spPr/>
        <p:txBody>
          <a:bodyPr/>
          <a:lstStyle/>
          <a:p>
            <a:r>
              <a:rPr lang="en-US" b="0" i="0" dirty="0">
                <a:effectLst/>
                <a:latin typeface="Arial" panose="020B0604020202020204" pitchFamily="34" charset="0"/>
              </a:rPr>
              <a:t>Design and implementation of sensor network</a:t>
            </a:r>
            <a:endParaRPr lang="sv-SE" dirty="0"/>
          </a:p>
        </p:txBody>
      </p:sp>
      <p:sp>
        <p:nvSpPr>
          <p:cNvPr id="3" name="Date Placeholder 2">
            <a:extLst>
              <a:ext uri="{FF2B5EF4-FFF2-40B4-BE49-F238E27FC236}">
                <a16:creationId xmlns:a16="http://schemas.microsoft.com/office/drawing/2014/main" id="{67D97005-FB35-4361-B12C-D481B46E02BA}"/>
              </a:ext>
            </a:extLst>
          </p:cNvPr>
          <p:cNvSpPr>
            <a:spLocks noGrp="1"/>
          </p:cNvSpPr>
          <p:nvPr>
            <p:ph type="dt" sz="half" idx="11"/>
          </p:nvPr>
        </p:nvSpPr>
        <p:spPr/>
        <p:txBody>
          <a:bodyPr/>
          <a:lstStyle/>
          <a:p>
            <a:fld id="{BAD82F0C-0E2A-5546-8972-AA94798A63F5}" type="datetime1">
              <a:rPr lang="sv-SE" smtClean="0"/>
              <a:t>2021-03-12</a:t>
            </a:fld>
            <a:endParaRPr lang="en-GB" dirty="0"/>
          </a:p>
        </p:txBody>
      </p:sp>
      <p:sp>
        <p:nvSpPr>
          <p:cNvPr id="4" name="Slide Number Placeholder 3">
            <a:extLst>
              <a:ext uri="{FF2B5EF4-FFF2-40B4-BE49-F238E27FC236}">
                <a16:creationId xmlns:a16="http://schemas.microsoft.com/office/drawing/2014/main" id="{2C4210AC-3A17-4DDE-8135-5AAF98AB69CA}"/>
              </a:ext>
            </a:extLst>
          </p:cNvPr>
          <p:cNvSpPr>
            <a:spLocks noGrp="1"/>
          </p:cNvSpPr>
          <p:nvPr>
            <p:ph type="sldNum" sz="quarter" idx="12"/>
          </p:nvPr>
        </p:nvSpPr>
        <p:spPr/>
        <p:txBody>
          <a:bodyPr/>
          <a:lstStyle/>
          <a:p>
            <a:fld id="{C338348D-F2D3-AB47-AE2A-1D59B1E58D64}" type="slidenum">
              <a:rPr lang="en-GB" smtClean="0"/>
              <a:pPr/>
              <a:t>9</a:t>
            </a:fld>
            <a:endParaRPr lang="en-GB"/>
          </a:p>
        </p:txBody>
      </p:sp>
      <p:sp>
        <p:nvSpPr>
          <p:cNvPr id="11" name="Content Placeholder 4">
            <a:extLst>
              <a:ext uri="{FF2B5EF4-FFF2-40B4-BE49-F238E27FC236}">
                <a16:creationId xmlns:a16="http://schemas.microsoft.com/office/drawing/2014/main" id="{9412F395-99E7-4B92-9AD6-309DD6C291CB}"/>
              </a:ext>
            </a:extLst>
          </p:cNvPr>
          <p:cNvSpPr txBox="1">
            <a:spLocks/>
          </p:cNvSpPr>
          <p:nvPr/>
        </p:nvSpPr>
        <p:spPr>
          <a:xfrm>
            <a:off x="738294" y="1115999"/>
            <a:ext cx="2716106" cy="2932092"/>
          </a:xfrm>
          <a:prstGeom prst="rect">
            <a:avLst/>
          </a:prstGeom>
        </p:spPr>
        <p:txBody>
          <a:bodyPr vert="horz" lIns="91440" tIns="45720" rIns="91440" bIns="45720" rtlCol="0">
            <a:noAutofit/>
          </a:bodyPr>
          <a:lstStyle>
            <a:lvl1pPr marL="222250" indent="-222250" algn="l" rtl="0" eaLnBrk="1" fontAlgn="base" hangingPunct="1">
              <a:lnSpc>
                <a:spcPct val="90000"/>
              </a:lnSpc>
              <a:spcBef>
                <a:spcPts val="600"/>
              </a:spcBef>
              <a:spcAft>
                <a:spcPts val="200"/>
              </a:spcAft>
              <a:buClr>
                <a:schemeClr val="tx1"/>
              </a:buClr>
              <a:buFont typeface="Arial" panose="020B0604020202020204" pitchFamily="34" charset="0"/>
              <a:buChar char="•"/>
              <a:tabLst/>
              <a:defRPr sz="1400" kern="1200">
                <a:solidFill>
                  <a:schemeClr val="tx1"/>
                </a:solidFill>
                <a:latin typeface="+mn-lt"/>
                <a:ea typeface="+mn-ea"/>
                <a:cs typeface="+mn-cs"/>
              </a:defRPr>
            </a:lvl1pPr>
            <a:lvl2pPr marL="446088" indent="-223838" algn="l" rtl="0" eaLnBrk="1" fontAlgn="base" hangingPunct="1">
              <a:lnSpc>
                <a:spcPct val="90000"/>
              </a:lnSpc>
              <a:spcBef>
                <a:spcPts val="600"/>
              </a:spcBef>
              <a:spcAft>
                <a:spcPct val="0"/>
              </a:spcAft>
              <a:buFont typeface="Systemtypsnitt"/>
              <a:buChar char="–"/>
              <a:tabLst/>
              <a:defRPr sz="1200" kern="1200">
                <a:solidFill>
                  <a:schemeClr val="tx1"/>
                </a:solidFill>
                <a:latin typeface="+mn-lt"/>
                <a:ea typeface="+mn-ea"/>
                <a:cs typeface="+mn-cs"/>
              </a:defRPr>
            </a:lvl2pPr>
            <a:lvl3pPr marL="669925" indent="-223838" algn="l" rtl="0" eaLnBrk="1" fontAlgn="base" hangingPunct="1">
              <a:lnSpc>
                <a:spcPct val="90000"/>
              </a:lnSpc>
              <a:spcBef>
                <a:spcPts val="600"/>
              </a:spcBef>
              <a:spcAft>
                <a:spcPct val="0"/>
              </a:spcAft>
              <a:buFont typeface="Systemtypsnitt"/>
              <a:buChar char="&gt;"/>
              <a:tabLst/>
              <a:defRPr sz="1200" i="1" kern="1200">
                <a:solidFill>
                  <a:schemeClr val="tx1"/>
                </a:solidFill>
                <a:latin typeface="+mn-lt"/>
                <a:ea typeface="+mn-ea"/>
                <a:cs typeface="+mn-cs"/>
              </a:defRPr>
            </a:lvl3pPr>
            <a:lvl4pPr marL="846138" indent="-176213" algn="l" rtl="0" eaLnBrk="1" fontAlgn="base" hangingPunct="1">
              <a:lnSpc>
                <a:spcPct val="90000"/>
              </a:lnSpc>
              <a:spcBef>
                <a:spcPts val="600"/>
              </a:spcBef>
              <a:spcAft>
                <a:spcPct val="0"/>
              </a:spcAft>
              <a:buFont typeface="Arial" panose="020B0604020202020204" pitchFamily="34" charset="0"/>
              <a:buChar char="•"/>
              <a:tabLst/>
              <a:defRPr sz="1100" kern="1200">
                <a:solidFill>
                  <a:schemeClr val="tx1"/>
                </a:solidFill>
                <a:latin typeface="+mn-lt"/>
                <a:ea typeface="+mn-ea"/>
                <a:cs typeface="+mn-cs"/>
              </a:defRPr>
            </a:lvl4pPr>
            <a:lvl5pPr marL="1112838" indent="-266700" algn="l" rtl="0" eaLnBrk="1" fontAlgn="base" hangingPunct="1">
              <a:lnSpc>
                <a:spcPct val="90000"/>
              </a:lnSpc>
              <a:spcBef>
                <a:spcPts val="600"/>
              </a:spcBef>
              <a:spcAft>
                <a:spcPct val="0"/>
              </a:spcAft>
              <a:buFont typeface="Arial" panose="020B0604020202020204" pitchFamily="34" charset="0"/>
              <a:buChar char="–"/>
              <a:tabLst/>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q"/>
            </a:pPr>
            <a:r>
              <a:rPr lang="en-US" sz="1600" dirty="0"/>
              <a:t>Outdoor propagation modeling for the range of </a:t>
            </a:r>
            <a:r>
              <a:rPr lang="en-US" sz="1600" dirty="0" err="1"/>
              <a:t>LoRa</a:t>
            </a:r>
            <a:r>
              <a:rPr lang="en-US" sz="1600" dirty="0"/>
              <a:t> transmitters in outdoor environments, use Radio Frequency (RF) planning tool, </a:t>
            </a:r>
            <a:r>
              <a:rPr lang="en-US" sz="1600" dirty="0" err="1"/>
              <a:t>cloudRF</a:t>
            </a:r>
            <a:r>
              <a:rPr lang="en-US" sz="1600" dirty="0"/>
              <a:t> with Irregular Terrain Model (ITM).</a:t>
            </a:r>
          </a:p>
          <a:p>
            <a:pPr>
              <a:buFont typeface="Wingdings" panose="05000000000000000000" pitchFamily="2" charset="2"/>
              <a:buChar char="q"/>
            </a:pPr>
            <a:r>
              <a:rPr lang="en-US" sz="1600" dirty="0"/>
              <a:t>Table shows the sx1276 modem settings to achieve the longest possible range</a:t>
            </a:r>
            <a:endParaRPr lang="sv-SE" sz="1600" dirty="0"/>
          </a:p>
        </p:txBody>
      </p:sp>
      <p:sp>
        <p:nvSpPr>
          <p:cNvPr id="9" name="Arrow: Right 8">
            <a:extLst>
              <a:ext uri="{FF2B5EF4-FFF2-40B4-BE49-F238E27FC236}">
                <a16:creationId xmlns:a16="http://schemas.microsoft.com/office/drawing/2014/main" id="{13F85F26-223D-446D-8C6C-B4F8A393B28C}"/>
              </a:ext>
            </a:extLst>
          </p:cNvPr>
          <p:cNvSpPr/>
          <p:nvPr/>
        </p:nvSpPr>
        <p:spPr>
          <a:xfrm>
            <a:off x="7366635" y="4335916"/>
            <a:ext cx="995679" cy="386080"/>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accent1">
                    <a:lumMod val="75000"/>
                  </a:schemeClr>
                </a:solidFill>
              </a:rPr>
              <a:t>cont..</a:t>
            </a:r>
          </a:p>
        </p:txBody>
      </p:sp>
      <p:graphicFrame>
        <p:nvGraphicFramePr>
          <p:cNvPr id="16" name="Table 16">
            <a:extLst>
              <a:ext uri="{FF2B5EF4-FFF2-40B4-BE49-F238E27FC236}">
                <a16:creationId xmlns:a16="http://schemas.microsoft.com/office/drawing/2014/main" id="{B5D2D95B-C0AD-4B40-BD15-88CDC4287310}"/>
              </a:ext>
            </a:extLst>
          </p:cNvPr>
          <p:cNvGraphicFramePr>
            <a:graphicFrameLocks noGrp="1"/>
          </p:cNvGraphicFramePr>
          <p:nvPr>
            <p:extLst>
              <p:ext uri="{D42A27DB-BD31-4B8C-83A1-F6EECF244321}">
                <p14:modId xmlns:p14="http://schemas.microsoft.com/office/powerpoint/2010/main" val="3859032646"/>
              </p:ext>
            </p:extLst>
          </p:nvPr>
        </p:nvGraphicFramePr>
        <p:xfrm>
          <a:off x="4027772" y="1213451"/>
          <a:ext cx="4585548" cy="2834640"/>
        </p:xfrm>
        <a:graphic>
          <a:graphicData uri="http://schemas.openxmlformats.org/drawingml/2006/table">
            <a:tbl>
              <a:tblPr firstRow="1" bandRow="1">
                <a:tableStyleId>{5C22544A-7EE6-4342-B048-85BDC9FD1C3A}</a:tableStyleId>
              </a:tblPr>
              <a:tblGrid>
                <a:gridCol w="2292774">
                  <a:extLst>
                    <a:ext uri="{9D8B030D-6E8A-4147-A177-3AD203B41FA5}">
                      <a16:colId xmlns:a16="http://schemas.microsoft.com/office/drawing/2014/main" val="4032886020"/>
                    </a:ext>
                  </a:extLst>
                </a:gridCol>
                <a:gridCol w="2292774">
                  <a:extLst>
                    <a:ext uri="{9D8B030D-6E8A-4147-A177-3AD203B41FA5}">
                      <a16:colId xmlns:a16="http://schemas.microsoft.com/office/drawing/2014/main" val="716910965"/>
                    </a:ext>
                  </a:extLst>
                </a:gridCol>
              </a:tblGrid>
              <a:tr h="258890">
                <a:tc>
                  <a:txBody>
                    <a:bodyPr/>
                    <a:lstStyle/>
                    <a:p>
                      <a:r>
                        <a:rPr lang="sv-SE" dirty="0"/>
                        <a:t>Parameters</a:t>
                      </a:r>
                    </a:p>
                  </a:txBody>
                  <a:tcPr/>
                </a:tc>
                <a:tc>
                  <a:txBody>
                    <a:bodyPr/>
                    <a:lstStyle/>
                    <a:p>
                      <a:r>
                        <a:rPr lang="sv-SE" dirty="0"/>
                        <a:t>Value</a:t>
                      </a:r>
                    </a:p>
                  </a:txBody>
                  <a:tcPr/>
                </a:tc>
                <a:extLst>
                  <a:ext uri="{0D108BD9-81ED-4DB2-BD59-A6C34878D82A}">
                    <a16:rowId xmlns:a16="http://schemas.microsoft.com/office/drawing/2014/main" val="3533692073"/>
                  </a:ext>
                </a:extLst>
              </a:tr>
              <a:tr h="258890">
                <a:tc>
                  <a:txBody>
                    <a:bodyPr/>
                    <a:lstStyle/>
                    <a:p>
                      <a:r>
                        <a:rPr lang="sv-SE" dirty="0"/>
                        <a:t>LoRa Module</a:t>
                      </a:r>
                    </a:p>
                  </a:txBody>
                  <a:tcPr/>
                </a:tc>
                <a:tc>
                  <a:txBody>
                    <a:bodyPr/>
                    <a:lstStyle/>
                    <a:p>
                      <a:r>
                        <a:rPr lang="it-IT" sz="1800" b="0" i="0" kern="1200" dirty="0">
                          <a:solidFill>
                            <a:schemeClr val="dk1"/>
                          </a:solidFill>
                          <a:effectLst/>
                          <a:latin typeface="+mn-lt"/>
                          <a:ea typeface="+mn-ea"/>
                          <a:cs typeface="+mn-cs"/>
                        </a:rPr>
                        <a:t>Dragino v1.0 LoRa Hat with sx1276</a:t>
                      </a:r>
                      <a:endParaRPr lang="sv-SE" dirty="0"/>
                    </a:p>
                  </a:txBody>
                  <a:tcPr/>
                </a:tc>
                <a:extLst>
                  <a:ext uri="{0D108BD9-81ED-4DB2-BD59-A6C34878D82A}">
                    <a16:rowId xmlns:a16="http://schemas.microsoft.com/office/drawing/2014/main" val="1549864326"/>
                  </a:ext>
                </a:extLst>
              </a:tr>
              <a:tr h="258890">
                <a:tc>
                  <a:txBody>
                    <a:bodyPr/>
                    <a:lstStyle/>
                    <a:p>
                      <a:r>
                        <a:rPr lang="sv-SE" sz="1800" b="0" i="0" kern="1200" dirty="0">
                          <a:solidFill>
                            <a:schemeClr val="dk1"/>
                          </a:solidFill>
                          <a:effectLst/>
                          <a:latin typeface="+mn-lt"/>
                          <a:ea typeface="+mn-ea"/>
                          <a:cs typeface="+mn-cs"/>
                        </a:rPr>
                        <a:t>TX Power</a:t>
                      </a:r>
                      <a:endParaRPr lang="sv-SE" dirty="0"/>
                    </a:p>
                  </a:txBody>
                  <a:tcPr/>
                </a:tc>
                <a:tc>
                  <a:txBody>
                    <a:bodyPr/>
                    <a:lstStyle/>
                    <a:p>
                      <a:r>
                        <a:rPr lang="sv-SE" sz="1800" b="0" i="0" kern="1200" dirty="0">
                          <a:solidFill>
                            <a:schemeClr val="dk1"/>
                          </a:solidFill>
                          <a:effectLst/>
                          <a:latin typeface="+mn-lt"/>
                          <a:ea typeface="+mn-ea"/>
                          <a:cs typeface="+mn-cs"/>
                        </a:rPr>
                        <a:t>14dBm</a:t>
                      </a:r>
                      <a:endParaRPr lang="sv-SE" dirty="0"/>
                    </a:p>
                  </a:txBody>
                  <a:tcPr/>
                </a:tc>
                <a:extLst>
                  <a:ext uri="{0D108BD9-81ED-4DB2-BD59-A6C34878D82A}">
                    <a16:rowId xmlns:a16="http://schemas.microsoft.com/office/drawing/2014/main" val="443233249"/>
                  </a:ext>
                </a:extLst>
              </a:tr>
              <a:tr h="258890">
                <a:tc>
                  <a:txBody>
                    <a:bodyPr/>
                    <a:lstStyle/>
                    <a:p>
                      <a:r>
                        <a:rPr lang="sv-SE" sz="1800" b="0" i="0" kern="1200" dirty="0">
                          <a:solidFill>
                            <a:schemeClr val="dk1"/>
                          </a:solidFill>
                          <a:effectLst/>
                          <a:latin typeface="+mn-lt"/>
                          <a:ea typeface="+mn-ea"/>
                          <a:cs typeface="+mn-cs"/>
                        </a:rPr>
                        <a:t>Frequency</a:t>
                      </a:r>
                      <a:endParaRPr lang="sv-SE" dirty="0"/>
                    </a:p>
                  </a:txBody>
                  <a:tcPr/>
                </a:tc>
                <a:tc>
                  <a:txBody>
                    <a:bodyPr/>
                    <a:lstStyle/>
                    <a:p>
                      <a:r>
                        <a:rPr lang="sv-SE" sz="1800" b="0" i="0" kern="1200" dirty="0">
                          <a:solidFill>
                            <a:schemeClr val="dk1"/>
                          </a:solidFill>
                          <a:effectLst/>
                          <a:latin typeface="+mn-lt"/>
                          <a:ea typeface="+mn-ea"/>
                          <a:cs typeface="+mn-cs"/>
                        </a:rPr>
                        <a:t>868MHz</a:t>
                      </a:r>
                      <a:endParaRPr lang="sv-SE" dirty="0"/>
                    </a:p>
                  </a:txBody>
                  <a:tcPr/>
                </a:tc>
                <a:extLst>
                  <a:ext uri="{0D108BD9-81ED-4DB2-BD59-A6C34878D82A}">
                    <a16:rowId xmlns:a16="http://schemas.microsoft.com/office/drawing/2014/main" val="2161972184"/>
                  </a:ext>
                </a:extLst>
              </a:tr>
              <a:tr h="258890">
                <a:tc>
                  <a:txBody>
                    <a:bodyPr/>
                    <a:lstStyle/>
                    <a:p>
                      <a:r>
                        <a:rPr lang="sv-SE" sz="1800" b="0" i="0" kern="1200" dirty="0">
                          <a:solidFill>
                            <a:schemeClr val="dk1"/>
                          </a:solidFill>
                          <a:effectLst/>
                          <a:latin typeface="+mn-lt"/>
                          <a:ea typeface="+mn-ea"/>
                          <a:cs typeface="+mn-cs"/>
                        </a:rPr>
                        <a:t>Bandwidth</a:t>
                      </a:r>
                      <a:endParaRPr lang="sv-SE" dirty="0"/>
                    </a:p>
                  </a:txBody>
                  <a:tcPr/>
                </a:tc>
                <a:tc>
                  <a:txBody>
                    <a:bodyPr/>
                    <a:lstStyle/>
                    <a:p>
                      <a:r>
                        <a:rPr lang="sv-SE" sz="1800" b="0" i="0" kern="1200" dirty="0">
                          <a:solidFill>
                            <a:schemeClr val="dk1"/>
                          </a:solidFill>
                          <a:effectLst/>
                          <a:latin typeface="+mn-lt"/>
                          <a:ea typeface="+mn-ea"/>
                          <a:cs typeface="+mn-cs"/>
                        </a:rPr>
                        <a:t>125MHz</a:t>
                      </a:r>
                      <a:endParaRPr lang="sv-SE" dirty="0"/>
                    </a:p>
                  </a:txBody>
                  <a:tcPr/>
                </a:tc>
                <a:extLst>
                  <a:ext uri="{0D108BD9-81ED-4DB2-BD59-A6C34878D82A}">
                    <a16:rowId xmlns:a16="http://schemas.microsoft.com/office/drawing/2014/main" val="948043161"/>
                  </a:ext>
                </a:extLst>
              </a:tr>
              <a:tr h="258890">
                <a:tc>
                  <a:txBody>
                    <a:bodyPr/>
                    <a:lstStyle/>
                    <a:p>
                      <a:r>
                        <a:rPr lang="sv-SE" sz="1800" b="0" i="0" kern="1200" dirty="0">
                          <a:solidFill>
                            <a:schemeClr val="dk1"/>
                          </a:solidFill>
                          <a:effectLst/>
                          <a:latin typeface="+mn-lt"/>
                          <a:ea typeface="+mn-ea"/>
                          <a:cs typeface="+mn-cs"/>
                        </a:rPr>
                        <a:t>Spreading Factor</a:t>
                      </a:r>
                      <a:endParaRPr lang="sv-SE" dirty="0"/>
                    </a:p>
                  </a:txBody>
                  <a:tcPr/>
                </a:tc>
                <a:tc>
                  <a:txBody>
                    <a:bodyPr/>
                    <a:lstStyle/>
                    <a:p>
                      <a:r>
                        <a:rPr lang="sv-SE" dirty="0"/>
                        <a:t>12</a:t>
                      </a:r>
                    </a:p>
                  </a:txBody>
                  <a:tcPr/>
                </a:tc>
                <a:extLst>
                  <a:ext uri="{0D108BD9-81ED-4DB2-BD59-A6C34878D82A}">
                    <a16:rowId xmlns:a16="http://schemas.microsoft.com/office/drawing/2014/main" val="2994346451"/>
                  </a:ext>
                </a:extLst>
              </a:tr>
              <a:tr h="258890">
                <a:tc>
                  <a:txBody>
                    <a:bodyPr/>
                    <a:lstStyle/>
                    <a:p>
                      <a:r>
                        <a:rPr lang="sv-SE" sz="1800" b="0" i="0" kern="1200" dirty="0">
                          <a:solidFill>
                            <a:schemeClr val="dk1"/>
                          </a:solidFill>
                          <a:effectLst/>
                          <a:latin typeface="+mn-lt"/>
                          <a:ea typeface="+mn-ea"/>
                          <a:cs typeface="+mn-cs"/>
                        </a:rPr>
                        <a:t>Coding Rate</a:t>
                      </a:r>
                      <a:endParaRPr lang="sv-SE" dirty="0"/>
                    </a:p>
                  </a:txBody>
                  <a:tcPr/>
                </a:tc>
                <a:tc>
                  <a:txBody>
                    <a:bodyPr/>
                    <a:lstStyle/>
                    <a:p>
                      <a:r>
                        <a:rPr lang="sv-SE" dirty="0"/>
                        <a:t>4/5</a:t>
                      </a:r>
                    </a:p>
                  </a:txBody>
                  <a:tcPr/>
                </a:tc>
                <a:extLst>
                  <a:ext uri="{0D108BD9-81ED-4DB2-BD59-A6C34878D82A}">
                    <a16:rowId xmlns:a16="http://schemas.microsoft.com/office/drawing/2014/main" val="756943335"/>
                  </a:ext>
                </a:extLst>
              </a:tr>
            </a:tbl>
          </a:graphicData>
        </a:graphic>
      </p:graphicFrame>
    </p:spTree>
    <p:extLst>
      <p:ext uri="{BB962C8B-B14F-4D97-AF65-F5344CB8AC3E}">
        <p14:creationId xmlns:p14="http://schemas.microsoft.com/office/powerpoint/2010/main" val="20742597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 val="fcb025ba9a6ccf8fed139b5222f2a63b17a4791"/>
</p:tagLst>
</file>

<file path=ppt/theme/theme1.xml><?xml version="1.0" encoding="utf-8"?>
<a:theme xmlns:a="http://schemas.openxmlformats.org/drawingml/2006/main" name="KTH_PPT-mall">
  <a:themeElements>
    <a:clrScheme name="KTH">
      <a:dk1>
        <a:srgbClr val="000000"/>
      </a:dk1>
      <a:lt1>
        <a:srgbClr val="FFFFFF"/>
      </a:lt1>
      <a:dk2>
        <a:srgbClr val="65656C"/>
      </a:dk2>
      <a:lt2>
        <a:srgbClr val="838389"/>
      </a:lt2>
      <a:accent1>
        <a:srgbClr val="1954A6"/>
      </a:accent1>
      <a:accent2>
        <a:srgbClr val="5E87C0"/>
      </a:accent2>
      <a:accent3>
        <a:srgbClr val="2091C3"/>
      </a:accent3>
      <a:accent4>
        <a:srgbClr val="D02F80"/>
      </a:accent4>
      <a:accent5>
        <a:srgbClr val="D95999"/>
      </a:accent5>
      <a:accent6>
        <a:srgbClr val="61922E"/>
      </a:accent6>
      <a:hlink>
        <a:srgbClr val="65656C"/>
      </a:hlink>
      <a:folHlink>
        <a:srgbClr val="838389"/>
      </a:folHlink>
    </a:clrScheme>
    <a:fontScheme name="Anpassat 25">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8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KTH_PPT template 2014 flerfärgade_16_9_181002" id="{C2C482A2-B64F-1641-B856-45C1E0D0B04B}" vid="{B7923EE1-B23C-9F4E-BE98-4BD0CF59DB92}"/>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933</Words>
  <Application>Microsoft Office PowerPoint</Application>
  <PresentationFormat>On-screen Show (16:9)</PresentationFormat>
  <Paragraphs>89</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Calibri</vt:lpstr>
      <vt:lpstr>NimbusRomNo9L-Regu</vt:lpstr>
      <vt:lpstr>Systemtypsnitt</vt:lpstr>
      <vt:lpstr>Times New Roman</vt:lpstr>
      <vt:lpstr>Whitney</vt:lpstr>
      <vt:lpstr>Wingdings</vt:lpstr>
      <vt:lpstr>KTH_PPT-mall</vt:lpstr>
      <vt:lpstr>Raspberry Pi-LoRa  </vt:lpstr>
      <vt:lpstr>Introduction</vt:lpstr>
      <vt:lpstr>Introduction</vt:lpstr>
      <vt:lpstr>Introduction</vt:lpstr>
      <vt:lpstr>IoT System Architecture and Components</vt:lpstr>
      <vt:lpstr>IoT System Architecture and Components</vt:lpstr>
      <vt:lpstr>IoT System Architecture and Components</vt:lpstr>
      <vt:lpstr>Design and implementation of sensor network</vt:lpstr>
      <vt:lpstr>Design and implementation of sensor network</vt:lpstr>
      <vt:lpstr>Design and implementation of sensor network</vt:lpstr>
      <vt:lpstr>Results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Raspberry Pi-LoRa  </dc:title>
  <dc:creator>Amit Choudhary</dc:creator>
  <cp:lastModifiedBy>Amit Choudhary</cp:lastModifiedBy>
  <cp:revision>1</cp:revision>
  <dcterms:created xsi:type="dcterms:W3CDTF">2021-03-12T06:36:03Z</dcterms:created>
  <dcterms:modified xsi:type="dcterms:W3CDTF">2021-03-12T06:36:57Z</dcterms:modified>
</cp:coreProperties>
</file>